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2"/>
  </p:notesMasterIdLst>
  <p:sldIdLst>
    <p:sldId id="256" r:id="rId2"/>
    <p:sldId id="2147309324" r:id="rId3"/>
    <p:sldId id="368" r:id="rId4"/>
    <p:sldId id="2147309270" r:id="rId5"/>
    <p:sldId id="2147309271" r:id="rId6"/>
    <p:sldId id="302" r:id="rId7"/>
    <p:sldId id="365" r:id="rId8"/>
    <p:sldId id="2147309288" r:id="rId9"/>
    <p:sldId id="278" r:id="rId10"/>
    <p:sldId id="276" r:id="rId11"/>
    <p:sldId id="339" r:id="rId12"/>
    <p:sldId id="267" r:id="rId13"/>
    <p:sldId id="269" r:id="rId14"/>
    <p:sldId id="268" r:id="rId15"/>
    <p:sldId id="273" r:id="rId16"/>
    <p:sldId id="2147309289" r:id="rId17"/>
    <p:sldId id="2147309290" r:id="rId18"/>
    <p:sldId id="371" r:id="rId19"/>
    <p:sldId id="2147309203" r:id="rId20"/>
    <p:sldId id="355" r:id="rId21"/>
    <p:sldId id="2147309292" r:id="rId22"/>
    <p:sldId id="2147309286" r:id="rId23"/>
    <p:sldId id="281" r:id="rId24"/>
    <p:sldId id="346" r:id="rId25"/>
    <p:sldId id="313" r:id="rId26"/>
    <p:sldId id="363" r:id="rId27"/>
    <p:sldId id="376" r:id="rId28"/>
    <p:sldId id="377" r:id="rId29"/>
    <p:sldId id="357" r:id="rId30"/>
    <p:sldId id="2147309291" r:id="rId31"/>
    <p:sldId id="2147309218" r:id="rId32"/>
    <p:sldId id="353" r:id="rId33"/>
    <p:sldId id="2147309211" r:id="rId34"/>
    <p:sldId id="2147309212" r:id="rId35"/>
    <p:sldId id="2147309213" r:id="rId36"/>
    <p:sldId id="2147309214" r:id="rId37"/>
    <p:sldId id="2147309274" r:id="rId38"/>
    <p:sldId id="2147309269" r:id="rId39"/>
    <p:sldId id="2147309268" r:id="rId40"/>
    <p:sldId id="2147309321" r:id="rId41"/>
    <p:sldId id="2147309275" r:id="rId42"/>
    <p:sldId id="2147309276" r:id="rId43"/>
    <p:sldId id="2147309294" r:id="rId44"/>
    <p:sldId id="2147309295" r:id="rId45"/>
    <p:sldId id="2147309285" r:id="rId46"/>
    <p:sldId id="2147309281" r:id="rId47"/>
    <p:sldId id="2147309296" r:id="rId48"/>
    <p:sldId id="2147309306" r:id="rId49"/>
    <p:sldId id="2147309307" r:id="rId50"/>
    <p:sldId id="2147309322" r:id="rId51"/>
    <p:sldId id="2147309323" r:id="rId52"/>
    <p:sldId id="2147309280" r:id="rId53"/>
    <p:sldId id="2147309283" r:id="rId54"/>
    <p:sldId id="2147309284" r:id="rId55"/>
    <p:sldId id="2147309272" r:id="rId56"/>
    <p:sldId id="336" r:id="rId57"/>
    <p:sldId id="319" r:id="rId58"/>
    <p:sldId id="290" r:id="rId59"/>
    <p:sldId id="296" r:id="rId60"/>
    <p:sldId id="315" r:id="rId61"/>
    <p:sldId id="382" r:id="rId62"/>
    <p:sldId id="2147309242" r:id="rId63"/>
    <p:sldId id="2147309241" r:id="rId64"/>
    <p:sldId id="2147309243" r:id="rId65"/>
    <p:sldId id="2147309244" r:id="rId66"/>
    <p:sldId id="2147309245" r:id="rId67"/>
    <p:sldId id="2147309246" r:id="rId68"/>
    <p:sldId id="2147309240" r:id="rId69"/>
    <p:sldId id="2147309248" r:id="rId70"/>
    <p:sldId id="379" r:id="rId71"/>
    <p:sldId id="2147309238" r:id="rId72"/>
    <p:sldId id="2147309251" r:id="rId73"/>
    <p:sldId id="2147309252" r:id="rId74"/>
    <p:sldId id="2147309253" r:id="rId75"/>
    <p:sldId id="2147309254" r:id="rId76"/>
    <p:sldId id="2147309255" r:id="rId77"/>
    <p:sldId id="2147309232" r:id="rId78"/>
    <p:sldId id="2147309233" r:id="rId79"/>
    <p:sldId id="2147309231" r:id="rId80"/>
    <p:sldId id="2147309256" r:id="rId81"/>
    <p:sldId id="2147309257" r:id="rId82"/>
    <p:sldId id="2147309258" r:id="rId83"/>
    <p:sldId id="2147309259" r:id="rId84"/>
    <p:sldId id="2147309260" r:id="rId85"/>
    <p:sldId id="2147309261" r:id="rId86"/>
    <p:sldId id="2147309263" r:id="rId87"/>
    <p:sldId id="2147309264" r:id="rId88"/>
    <p:sldId id="2147309265" r:id="rId89"/>
    <p:sldId id="2147309266" r:id="rId90"/>
    <p:sldId id="2147309267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24"/>
            <p14:sldId id="368"/>
          </p14:sldIdLst>
        </p14:section>
        <p14:section name="Theory" id="{9BEE33FB-278E-4092-9259-D622E8D6910A}">
          <p14:sldIdLst>
            <p14:sldId id="2147309270"/>
            <p14:sldId id="2147309271"/>
            <p14:sldId id="302"/>
            <p14:sldId id="365"/>
            <p14:sldId id="2147309288"/>
            <p14:sldId id="278"/>
            <p14:sldId id="276"/>
            <p14:sldId id="339"/>
            <p14:sldId id="267"/>
            <p14:sldId id="269"/>
            <p14:sldId id="268"/>
            <p14:sldId id="273"/>
            <p14:sldId id="2147309289"/>
            <p14:sldId id="2147309290"/>
            <p14:sldId id="371"/>
            <p14:sldId id="2147309203"/>
            <p14:sldId id="355"/>
            <p14:sldId id="2147309292"/>
            <p14:sldId id="2147309286"/>
            <p14:sldId id="281"/>
            <p14:sldId id="346"/>
            <p14:sldId id="313"/>
            <p14:sldId id="363"/>
            <p14:sldId id="376"/>
            <p14:sldId id="377"/>
            <p14:sldId id="357"/>
            <p14:sldId id="2147309291"/>
            <p14:sldId id="2147309218"/>
            <p14:sldId id="353"/>
            <p14:sldId id="2147309211"/>
            <p14:sldId id="2147309212"/>
            <p14:sldId id="2147309213"/>
            <p14:sldId id="2147309214"/>
          </p14:sldIdLst>
        </p14:section>
        <p14:section name="Implementation" id="{00288D77-1AA6-40B1-9D0B-0FEA48134571}">
          <p14:sldIdLst>
            <p14:sldId id="2147309274"/>
            <p14:sldId id="2147309269"/>
            <p14:sldId id="2147309268"/>
            <p14:sldId id="2147309321"/>
            <p14:sldId id="2147309275"/>
            <p14:sldId id="2147309276"/>
            <p14:sldId id="2147309294"/>
            <p14:sldId id="2147309295"/>
            <p14:sldId id="2147309285"/>
            <p14:sldId id="2147309281"/>
            <p14:sldId id="2147309296"/>
            <p14:sldId id="2147309306"/>
            <p14:sldId id="2147309307"/>
            <p14:sldId id="2147309322"/>
            <p14:sldId id="2147309323"/>
            <p14:sldId id="2147309280"/>
            <p14:sldId id="2147309283"/>
            <p14:sldId id="2147309284"/>
            <p14:sldId id="2147309272"/>
          </p14:sldIdLst>
        </p14:section>
        <p14:section name="Extra" id="{E5F3158D-7788-4C84-B58B-EAD0188BF70B}">
          <p14:sldIdLst>
            <p14:sldId id="336"/>
            <p14:sldId id="319"/>
            <p14:sldId id="290"/>
            <p14:sldId id="296"/>
            <p14:sldId id="315"/>
            <p14:sldId id="382"/>
            <p14:sldId id="2147309242"/>
            <p14:sldId id="2147309241"/>
            <p14:sldId id="2147309243"/>
            <p14:sldId id="2147309244"/>
            <p14:sldId id="2147309245"/>
            <p14:sldId id="2147309246"/>
            <p14:sldId id="2147309240"/>
            <p14:sldId id="2147309248"/>
            <p14:sldId id="379"/>
            <p14:sldId id="2147309238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3"/>
            <p14:sldId id="2147309264"/>
            <p14:sldId id="2147309265"/>
            <p14:sldId id="2147309266"/>
            <p14:sldId id="2147309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99599F-A90C-4B66-BD17-14AF41D1B952}" v="277" dt="2023-09-29T20:46:08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108" d="100"/>
          <a:sy n="108" d="100"/>
        </p:scale>
        <p:origin x="132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170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7D99599F-A90C-4B66-BD17-14AF41D1B952}"/>
    <pc:docChg chg="undo custSel addSld delSld modSld sldOrd modSection">
      <pc:chgData name="Mihai Budiu" userId="3fe408b5c12bb05c" providerId="LiveId" clId="{7D99599F-A90C-4B66-BD17-14AF41D1B952}" dt="2023-09-29T20:49:33.698" v="2993" actId="113"/>
      <pc:docMkLst>
        <pc:docMk/>
      </pc:docMkLst>
      <pc:sldChg chg="addSp modSp mod">
        <pc:chgData name="Mihai Budiu" userId="3fe408b5c12bb05c" providerId="LiveId" clId="{7D99599F-A90C-4B66-BD17-14AF41D1B952}" dt="2023-09-29T20:49:33.698" v="2993" actId="113"/>
        <pc:sldMkLst>
          <pc:docMk/>
          <pc:sldMk cId="359428115" sldId="256"/>
        </pc:sldMkLst>
        <pc:spChg chg="mod">
          <ac:chgData name="Mihai Budiu" userId="3fe408b5c12bb05c" providerId="LiveId" clId="{7D99599F-A90C-4B66-BD17-14AF41D1B952}" dt="2023-09-29T18:36:06.869" v="2775" actId="14100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7D99599F-A90C-4B66-BD17-14AF41D1B952}" dt="2023-09-29T20:49:33.698" v="2993" actId="113"/>
          <ac:spMkLst>
            <pc:docMk/>
            <pc:sldMk cId="359428115" sldId="256"/>
            <ac:spMk id="3" creationId="{8E98FC00-57FC-44CF-92E8-56E4B9431A64}"/>
          </ac:spMkLst>
        </pc:spChg>
        <pc:picChg chg="add mod modCrop">
          <ac:chgData name="Mihai Budiu" userId="3fe408b5c12bb05c" providerId="LiveId" clId="{7D99599F-A90C-4B66-BD17-14AF41D1B952}" dt="2023-09-29T20:49:29.625" v="2985" actId="1076"/>
          <ac:picMkLst>
            <pc:docMk/>
            <pc:sldMk cId="359428115" sldId="256"/>
            <ac:picMk id="5" creationId="{D40E3534-AB21-36D9-9F6D-E4755729FC00}"/>
          </ac:picMkLst>
        </pc:picChg>
        <pc:picChg chg="add mod">
          <ac:chgData name="Mihai Budiu" userId="3fe408b5c12bb05c" providerId="LiveId" clId="{7D99599F-A90C-4B66-BD17-14AF41D1B952}" dt="2023-09-29T18:56:37.720" v="2797" actId="1076"/>
          <ac:picMkLst>
            <pc:docMk/>
            <pc:sldMk cId="359428115" sldId="256"/>
            <ac:picMk id="7" creationId="{4F888B88-1BF4-1E91-9329-1A5658AA540D}"/>
          </ac:picMkLst>
        </pc:picChg>
      </pc:sldChg>
      <pc:sldChg chg="del">
        <pc:chgData name="Mihai Budiu" userId="3fe408b5c12bb05c" providerId="LiveId" clId="{7D99599F-A90C-4B66-BD17-14AF41D1B952}" dt="2023-09-27T17:59:59.667" v="49" actId="47"/>
        <pc:sldMkLst>
          <pc:docMk/>
          <pc:sldMk cId="3892981625" sldId="260"/>
        </pc:sldMkLst>
      </pc:sldChg>
      <pc:sldChg chg="modSp">
        <pc:chgData name="Mihai Budiu" userId="3fe408b5c12bb05c" providerId="LiveId" clId="{7D99599F-A90C-4B66-BD17-14AF41D1B952}" dt="2023-09-27T18:01:02.202" v="61" actId="20577"/>
        <pc:sldMkLst>
          <pc:docMk/>
          <pc:sldMk cId="1781158406" sldId="269"/>
        </pc:sldMkLst>
        <pc:spChg chg="mod">
          <ac:chgData name="Mihai Budiu" userId="3fe408b5c12bb05c" providerId="LiveId" clId="{7D99599F-A90C-4B66-BD17-14AF41D1B952}" dt="2023-09-27T18:01:02.202" v="61" actId="20577"/>
          <ac:spMkLst>
            <pc:docMk/>
            <pc:sldMk cId="1781158406" sldId="269"/>
            <ac:spMk id="2" creationId="{997DA4DF-378F-478A-8803-6D4CACF5BC69}"/>
          </ac:spMkLst>
        </pc:spChg>
      </pc:sldChg>
      <pc:sldChg chg="modSp mod">
        <pc:chgData name="Mihai Budiu" userId="3fe408b5c12bb05c" providerId="LiveId" clId="{7D99599F-A90C-4B66-BD17-14AF41D1B952}" dt="2023-09-27T18:00:31.990" v="51" actId="14100"/>
        <pc:sldMkLst>
          <pc:docMk/>
          <pc:sldMk cId="2120224437" sldId="276"/>
        </pc:sldMkLst>
        <pc:spChg chg="mod">
          <ac:chgData name="Mihai Budiu" userId="3fe408b5c12bb05c" providerId="LiveId" clId="{7D99599F-A90C-4B66-BD17-14AF41D1B952}" dt="2023-09-27T18:00:31.990" v="51" actId="14100"/>
          <ac:spMkLst>
            <pc:docMk/>
            <pc:sldMk cId="2120224437" sldId="276"/>
            <ac:spMk id="8" creationId="{89B38587-C679-417A-B4D6-26D3F05E54D0}"/>
          </ac:spMkLst>
        </pc:spChg>
      </pc:sldChg>
      <pc:sldChg chg="modSp mod ord">
        <pc:chgData name="Mihai Budiu" userId="3fe408b5c12bb05c" providerId="LiveId" clId="{7D99599F-A90C-4B66-BD17-14AF41D1B952}" dt="2023-09-27T18:15:23.499" v="877"/>
        <pc:sldMkLst>
          <pc:docMk/>
          <pc:sldMk cId="3255860693" sldId="281"/>
        </pc:sldMkLst>
        <pc:spChg chg="mod">
          <ac:chgData name="Mihai Budiu" userId="3fe408b5c12bb05c" providerId="LiveId" clId="{7D99599F-A90C-4B66-BD17-14AF41D1B952}" dt="2023-09-27T18:04:02.873" v="70" actId="5793"/>
          <ac:spMkLst>
            <pc:docMk/>
            <pc:sldMk cId="3255860693" sldId="281"/>
            <ac:spMk id="3" creationId="{EECDADB0-6ABC-44FC-A29D-A28D95D93C96}"/>
          </ac:spMkLst>
        </pc:spChg>
      </pc:sldChg>
      <pc:sldChg chg="del">
        <pc:chgData name="Mihai Budiu" userId="3fe408b5c12bb05c" providerId="LiveId" clId="{7D99599F-A90C-4B66-BD17-14AF41D1B952}" dt="2023-09-27T18:25:49.429" v="1045" actId="47"/>
        <pc:sldMkLst>
          <pc:docMk/>
          <pc:sldMk cId="3504480482" sldId="289"/>
        </pc:sldMkLst>
      </pc:sldChg>
      <pc:sldChg chg="add">
        <pc:chgData name="Mihai Budiu" userId="3fe408b5c12bb05c" providerId="LiveId" clId="{7D99599F-A90C-4B66-BD17-14AF41D1B952}" dt="2023-09-29T18:19:35.915" v="2586"/>
        <pc:sldMkLst>
          <pc:docMk/>
          <pc:sldMk cId="2333429031" sldId="290"/>
        </pc:sldMkLst>
      </pc:sldChg>
      <pc:sldChg chg="add">
        <pc:chgData name="Mihai Budiu" userId="3fe408b5c12bb05c" providerId="LiveId" clId="{7D99599F-A90C-4B66-BD17-14AF41D1B952}" dt="2023-09-29T18:19:45.866" v="2587"/>
        <pc:sldMkLst>
          <pc:docMk/>
          <pc:sldMk cId="2483869163" sldId="296"/>
        </pc:sldMkLst>
      </pc:sldChg>
      <pc:sldChg chg="addSp delSp modSp mod">
        <pc:chgData name="Mihai Budiu" userId="3fe408b5c12bb05c" providerId="LiveId" clId="{7D99599F-A90C-4B66-BD17-14AF41D1B952}" dt="2023-09-27T17:58:34.205" v="45"/>
        <pc:sldMkLst>
          <pc:docMk/>
          <pc:sldMk cId="3367570793" sldId="302"/>
        </pc:sldMkLst>
        <pc:picChg chg="add mod">
          <ac:chgData name="Mihai Budiu" userId="3fe408b5c12bb05c" providerId="LiveId" clId="{7D99599F-A90C-4B66-BD17-14AF41D1B952}" dt="2023-09-27T17:58:34.205" v="45"/>
          <ac:picMkLst>
            <pc:docMk/>
            <pc:sldMk cId="3367570793" sldId="302"/>
            <ac:picMk id="5" creationId="{167910A9-B454-4605-47D6-E6AEF553AFCF}"/>
          </ac:picMkLst>
        </pc:picChg>
        <pc:picChg chg="del">
          <ac:chgData name="Mihai Budiu" userId="3fe408b5c12bb05c" providerId="LiveId" clId="{7D99599F-A90C-4B66-BD17-14AF41D1B952}" dt="2023-09-27T17:58:31.863" v="44" actId="478"/>
          <ac:picMkLst>
            <pc:docMk/>
            <pc:sldMk cId="3367570793" sldId="302"/>
            <ac:picMk id="10" creationId="{9F59BD55-EE58-4C10-8139-B653A832D428}"/>
          </ac:picMkLst>
        </pc:picChg>
      </pc:sldChg>
      <pc:sldChg chg="ord">
        <pc:chgData name="Mihai Budiu" userId="3fe408b5c12bb05c" providerId="LiveId" clId="{7D99599F-A90C-4B66-BD17-14AF41D1B952}" dt="2023-09-27T18:15:16.882" v="875"/>
        <pc:sldMkLst>
          <pc:docMk/>
          <pc:sldMk cId="1651621493" sldId="313"/>
        </pc:sldMkLst>
      </pc:sldChg>
      <pc:sldChg chg="add">
        <pc:chgData name="Mihai Budiu" userId="3fe408b5c12bb05c" providerId="LiveId" clId="{7D99599F-A90C-4B66-BD17-14AF41D1B952}" dt="2023-09-29T18:20:02.908" v="2588"/>
        <pc:sldMkLst>
          <pc:docMk/>
          <pc:sldMk cId="4143987235" sldId="315"/>
        </pc:sldMkLst>
      </pc:sldChg>
      <pc:sldChg chg="add">
        <pc:chgData name="Mihai Budiu" userId="3fe408b5c12bb05c" providerId="LiveId" clId="{7D99599F-A90C-4B66-BD17-14AF41D1B952}" dt="2023-09-29T18:19:28.726" v="2585"/>
        <pc:sldMkLst>
          <pc:docMk/>
          <pc:sldMk cId="4180675023" sldId="319"/>
        </pc:sldMkLst>
      </pc:sldChg>
      <pc:sldChg chg="add">
        <pc:chgData name="Mihai Budiu" userId="3fe408b5c12bb05c" providerId="LiveId" clId="{7D99599F-A90C-4B66-BD17-14AF41D1B952}" dt="2023-09-29T18:17:41.928" v="2583"/>
        <pc:sldMkLst>
          <pc:docMk/>
          <pc:sldMk cId="1079687724" sldId="346"/>
        </pc:sldMkLst>
      </pc:sldChg>
      <pc:sldChg chg="add">
        <pc:chgData name="Mihai Budiu" userId="3fe408b5c12bb05c" providerId="LiveId" clId="{7D99599F-A90C-4B66-BD17-14AF41D1B952}" dt="2023-09-29T18:18:14.096" v="2584"/>
        <pc:sldMkLst>
          <pc:docMk/>
          <pc:sldMk cId="3541815644" sldId="353"/>
        </pc:sldMkLst>
      </pc:sldChg>
      <pc:sldChg chg="modSp mod modAnim">
        <pc:chgData name="Mihai Budiu" userId="3fe408b5c12bb05c" providerId="LiveId" clId="{7D99599F-A90C-4B66-BD17-14AF41D1B952}" dt="2023-09-27T18:14:34.791" v="803" actId="27636"/>
        <pc:sldMkLst>
          <pc:docMk/>
          <pc:sldMk cId="2795340269" sldId="355"/>
        </pc:sldMkLst>
        <pc:spChg chg="mod">
          <ac:chgData name="Mihai Budiu" userId="3fe408b5c12bb05c" providerId="LiveId" clId="{7D99599F-A90C-4B66-BD17-14AF41D1B952}" dt="2023-09-27T18:14:34.791" v="803" actId="27636"/>
          <ac:spMkLst>
            <pc:docMk/>
            <pc:sldMk cId="2795340269" sldId="355"/>
            <ac:spMk id="3" creationId="{A5C4032E-A286-4ADA-B5E7-9037CF81E173}"/>
          </ac:spMkLst>
        </pc:spChg>
      </pc:sldChg>
      <pc:sldChg chg="modSp mod modAnim">
        <pc:chgData name="Mihai Budiu" userId="3fe408b5c12bb05c" providerId="LiveId" clId="{7D99599F-A90C-4B66-BD17-14AF41D1B952}" dt="2023-09-27T18:05:17.714" v="95" actId="20577"/>
        <pc:sldMkLst>
          <pc:docMk/>
          <pc:sldMk cId="1679662939" sldId="357"/>
        </pc:sldMkLst>
        <pc:spChg chg="mod">
          <ac:chgData name="Mihai Budiu" userId="3fe408b5c12bb05c" providerId="LiveId" clId="{7D99599F-A90C-4B66-BD17-14AF41D1B952}" dt="2023-09-27T18:05:17.714" v="95" actId="20577"/>
          <ac:spMkLst>
            <pc:docMk/>
            <pc:sldMk cId="1679662939" sldId="357"/>
            <ac:spMk id="3" creationId="{A5AF9EC3-8EE2-40CD-8B26-C02D0A03BEE5}"/>
          </ac:spMkLst>
        </pc:spChg>
        <pc:spChg chg="mod">
          <ac:chgData name="Mihai Budiu" userId="3fe408b5c12bb05c" providerId="LiveId" clId="{7D99599F-A90C-4B66-BD17-14AF41D1B952}" dt="2023-09-27T18:04:57.911" v="94" actId="1035"/>
          <ac:spMkLst>
            <pc:docMk/>
            <pc:sldMk cId="1679662939" sldId="357"/>
            <ac:spMk id="12" creationId="{ABA7E796-B8AA-4923-8F4C-1880B6C08D57}"/>
          </ac:spMkLst>
        </pc:spChg>
        <pc:spChg chg="mod">
          <ac:chgData name="Mihai Budiu" userId="3fe408b5c12bb05c" providerId="LiveId" clId="{7D99599F-A90C-4B66-BD17-14AF41D1B952}" dt="2023-09-27T18:04:57.911" v="94" actId="1035"/>
          <ac:spMkLst>
            <pc:docMk/>
            <pc:sldMk cId="1679662939" sldId="357"/>
            <ac:spMk id="17" creationId="{4507FCEB-669E-4795-8878-C1050AD8FD80}"/>
          </ac:spMkLst>
        </pc:spChg>
        <pc:picChg chg="mod">
          <ac:chgData name="Mihai Budiu" userId="3fe408b5c12bb05c" providerId="LiveId" clId="{7D99599F-A90C-4B66-BD17-14AF41D1B952}" dt="2023-09-27T18:04:57.911" v="94" actId="1035"/>
          <ac:picMkLst>
            <pc:docMk/>
            <pc:sldMk cId="1679662939" sldId="357"/>
            <ac:picMk id="11" creationId="{1B95D67A-9209-4A0E-A1A6-3435EFF40ED1}"/>
          </ac:picMkLst>
        </pc:pic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8" creationId="{587FCC0C-DFF9-4D5A-9817-7F385CFAD8BC}"/>
          </ac:cxnSpMkLst>
        </pc:cxn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13" creationId="{7006CD4A-B3CD-476B-8B72-66C8E0147BEA}"/>
          </ac:cxnSpMkLst>
        </pc:cxn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19" creationId="{799DF11A-484A-4BEA-ABDF-2942E8FFE6D1}"/>
          </ac:cxnSpMkLst>
        </pc:cxnChg>
      </pc:sldChg>
      <pc:sldChg chg="del">
        <pc:chgData name="Mihai Budiu" userId="3fe408b5c12bb05c" providerId="LiveId" clId="{7D99599F-A90C-4B66-BD17-14AF41D1B952}" dt="2023-09-27T18:01:44.088" v="63" actId="47"/>
        <pc:sldMkLst>
          <pc:docMk/>
          <pc:sldMk cId="2680879244" sldId="359"/>
        </pc:sldMkLst>
      </pc:sldChg>
      <pc:sldChg chg="ord">
        <pc:chgData name="Mihai Budiu" userId="3fe408b5c12bb05c" providerId="LiveId" clId="{7D99599F-A90C-4B66-BD17-14AF41D1B952}" dt="2023-09-27T18:15:16.882" v="875"/>
        <pc:sldMkLst>
          <pc:docMk/>
          <pc:sldMk cId="3803513814" sldId="363"/>
        </pc:sldMkLst>
      </pc:sldChg>
      <pc:sldChg chg="delSp modSp mod">
        <pc:chgData name="Mihai Budiu" userId="3fe408b5c12bb05c" providerId="LiveId" clId="{7D99599F-A90C-4B66-BD17-14AF41D1B952}" dt="2023-09-27T17:59:18.535" v="47" actId="113"/>
        <pc:sldMkLst>
          <pc:docMk/>
          <pc:sldMk cId="4227788450" sldId="365"/>
        </pc:sldMkLst>
        <pc:spChg chg="mod">
          <ac:chgData name="Mihai Budiu" userId="3fe408b5c12bb05c" providerId="LiveId" clId="{7D99599F-A90C-4B66-BD17-14AF41D1B952}" dt="2023-09-27T17:59:18.535" v="47" actId="113"/>
          <ac:spMkLst>
            <pc:docMk/>
            <pc:sldMk cId="4227788450" sldId="365"/>
            <ac:spMk id="3" creationId="{5056CACA-74EC-4BAC-BEA9-802F89B81E71}"/>
          </ac:spMkLst>
        </pc:spChg>
        <pc:spChg chg="del">
          <ac:chgData name="Mihai Budiu" userId="3fe408b5c12bb05c" providerId="LiveId" clId="{7D99599F-A90C-4B66-BD17-14AF41D1B952}" dt="2023-09-27T17:59:00.645" v="46" actId="478"/>
          <ac:spMkLst>
            <pc:docMk/>
            <pc:sldMk cId="4227788450" sldId="365"/>
            <ac:spMk id="12" creationId="{C9E8577C-5F98-4F76-8511-9035962436AA}"/>
          </ac:spMkLst>
        </pc:spChg>
      </pc:sldChg>
      <pc:sldChg chg="modSp mod">
        <pc:chgData name="Mihai Budiu" userId="3fe408b5c12bb05c" providerId="LiveId" clId="{7D99599F-A90C-4B66-BD17-14AF41D1B952}" dt="2023-09-29T17:21:08.901" v="2582" actId="14100"/>
        <pc:sldMkLst>
          <pc:docMk/>
          <pc:sldMk cId="262010240" sldId="377"/>
        </pc:sldMkLst>
        <pc:spChg chg="mod">
          <ac:chgData name="Mihai Budiu" userId="3fe408b5c12bb05c" providerId="LiveId" clId="{7D99599F-A90C-4B66-BD17-14AF41D1B952}" dt="2023-09-29T17:21:08.901" v="2582" actId="14100"/>
          <ac:spMkLst>
            <pc:docMk/>
            <pc:sldMk cId="262010240" sldId="377"/>
            <ac:spMk id="31" creationId="{92250A32-C3CD-4F63-A181-BF98900F8455}"/>
          </ac:spMkLst>
        </pc:spChg>
      </pc:sldChg>
      <pc:sldChg chg="add">
        <pc:chgData name="Mihai Budiu" userId="3fe408b5c12bb05c" providerId="LiveId" clId="{7D99599F-A90C-4B66-BD17-14AF41D1B952}" dt="2023-09-29T18:21:38.492" v="2597"/>
        <pc:sldMkLst>
          <pc:docMk/>
          <pc:sldMk cId="3231210241" sldId="379"/>
        </pc:sldMkLst>
      </pc:sldChg>
      <pc:sldChg chg="del">
        <pc:chgData name="Mihai Budiu" userId="3fe408b5c12bb05c" providerId="LiveId" clId="{7D99599F-A90C-4B66-BD17-14AF41D1B952}" dt="2023-09-27T18:02:14.300" v="66" actId="47"/>
        <pc:sldMkLst>
          <pc:docMk/>
          <pc:sldMk cId="236125779" sldId="381"/>
        </pc:sldMkLst>
      </pc:sldChg>
      <pc:sldChg chg="add">
        <pc:chgData name="Mihai Budiu" userId="3fe408b5c12bb05c" providerId="LiveId" clId="{7D99599F-A90C-4B66-BD17-14AF41D1B952}" dt="2023-09-29T18:20:08.209" v="2589"/>
        <pc:sldMkLst>
          <pc:docMk/>
          <pc:sldMk cId="2437496774" sldId="382"/>
        </pc:sldMkLst>
      </pc:sldChg>
      <pc:sldChg chg="modSp del mod">
        <pc:chgData name="Mihai Budiu" userId="3fe408b5c12bb05c" providerId="LiveId" clId="{7D99599F-A90C-4B66-BD17-14AF41D1B952}" dt="2023-09-27T18:26:02.265" v="1047" actId="2696"/>
        <pc:sldMkLst>
          <pc:docMk/>
          <pc:sldMk cId="623430449" sldId="2147309211"/>
        </pc:sldMkLst>
        <pc:spChg chg="mod">
          <ac:chgData name="Mihai Budiu" userId="3fe408b5c12bb05c" providerId="LiveId" clId="{7D99599F-A90C-4B66-BD17-14AF41D1B952}" dt="2023-09-27T18:25:55.428" v="1046" actId="6549"/>
          <ac:spMkLst>
            <pc:docMk/>
            <pc:sldMk cId="623430449" sldId="2147309211"/>
            <ac:spMk id="2" creationId="{B4AEF7D8-3DC2-414D-A395-037477FE79D5}"/>
          </ac:spMkLst>
        </pc:spChg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3110180630" sldId="2147309211"/>
        </pc:sldMkLst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1581451265" sldId="2147309212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4186774392" sldId="2147309212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251385918" sldId="2147309213"/>
        </pc:sldMkLst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4117102757" sldId="2147309213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2889680032" sldId="2147309214"/>
        </pc:sldMkLst>
      </pc:sldChg>
      <pc:sldChg chg="addSp modSp add mod modAnim">
        <pc:chgData name="Mihai Budiu" userId="3fe408b5c12bb05c" providerId="LiveId" clId="{7D99599F-A90C-4B66-BD17-14AF41D1B952}" dt="2023-09-29T20:29:40.532" v="2846"/>
        <pc:sldMkLst>
          <pc:docMk/>
          <pc:sldMk cId="3643094600" sldId="2147309214"/>
        </pc:sldMkLst>
        <pc:spChg chg="add mod ord">
          <ac:chgData name="Mihai Budiu" userId="3fe408b5c12bb05c" providerId="LiveId" clId="{7D99599F-A90C-4B66-BD17-14AF41D1B952}" dt="2023-09-29T20:29:05.138" v="2844" actId="1582"/>
          <ac:spMkLst>
            <pc:docMk/>
            <pc:sldMk cId="3643094600" sldId="2147309214"/>
            <ac:spMk id="3" creationId="{D549DB1C-1DDF-E358-411B-80BB6C744F79}"/>
          </ac:spMkLst>
        </pc:spChg>
        <pc:spChg chg="add mod">
          <ac:chgData name="Mihai Budiu" userId="3fe408b5c12bb05c" providerId="LiveId" clId="{7D99599F-A90C-4B66-BD17-14AF41D1B952}" dt="2023-09-29T20:29:05.138" v="2844" actId="1582"/>
          <ac:spMkLst>
            <pc:docMk/>
            <pc:sldMk cId="3643094600" sldId="2147309214"/>
            <ac:spMk id="6" creationId="{A911F147-336F-488B-7C9D-4698B56DED7F}"/>
          </ac:spMkLst>
        </pc:spChg>
      </pc:sldChg>
      <pc:sldChg chg="modSp add mod">
        <pc:chgData name="Mihai Budiu" userId="3fe408b5c12bb05c" providerId="LiveId" clId="{7D99599F-A90C-4B66-BD17-14AF41D1B952}" dt="2023-09-29T18:28:24.163" v="2653" actId="20577"/>
        <pc:sldMkLst>
          <pc:docMk/>
          <pc:sldMk cId="4126335185" sldId="2147309218"/>
        </pc:sldMkLst>
        <pc:spChg chg="mod">
          <ac:chgData name="Mihai Budiu" userId="3fe408b5c12bb05c" providerId="LiveId" clId="{7D99599F-A90C-4B66-BD17-14AF41D1B952}" dt="2023-09-29T18:28:24.163" v="2653" actId="20577"/>
          <ac:spMkLst>
            <pc:docMk/>
            <pc:sldMk cId="4126335185" sldId="2147309218"/>
            <ac:spMk id="3" creationId="{8E6CE1CA-9AF2-4E3A-934F-A0A744E76AD2}"/>
          </ac:spMkLst>
        </pc:spChg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1070434519" sldId="2147309231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743639385" sldId="2147309232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945315577" sldId="2147309233"/>
        </pc:sldMkLst>
      </pc:sldChg>
      <pc:sldChg chg="add">
        <pc:chgData name="Mihai Budiu" userId="3fe408b5c12bb05c" providerId="LiveId" clId="{7D99599F-A90C-4B66-BD17-14AF41D1B952}" dt="2023-09-29T18:21:48.254" v="2598"/>
        <pc:sldMkLst>
          <pc:docMk/>
          <pc:sldMk cId="3122658072" sldId="2147309238"/>
        </pc:sldMkLst>
      </pc:sldChg>
      <pc:sldChg chg="add">
        <pc:chgData name="Mihai Budiu" userId="3fe408b5c12bb05c" providerId="LiveId" clId="{7D99599F-A90C-4B66-BD17-14AF41D1B952}" dt="2023-09-29T18:21:16.843" v="2595"/>
        <pc:sldMkLst>
          <pc:docMk/>
          <pc:sldMk cId="1731428473" sldId="2147309240"/>
        </pc:sldMkLst>
      </pc:sldChg>
      <pc:sldChg chg="add">
        <pc:chgData name="Mihai Budiu" userId="3fe408b5c12bb05c" providerId="LiveId" clId="{7D99599F-A90C-4B66-BD17-14AF41D1B952}" dt="2023-09-29T18:20:33.595" v="2590"/>
        <pc:sldMkLst>
          <pc:docMk/>
          <pc:sldMk cId="4268379886" sldId="2147309241"/>
        </pc:sldMkLst>
      </pc:sldChg>
      <pc:sldChg chg="add">
        <pc:chgData name="Mihai Budiu" userId="3fe408b5c12bb05c" providerId="LiveId" clId="{7D99599F-A90C-4B66-BD17-14AF41D1B952}" dt="2023-09-29T18:20:33.595" v="2590"/>
        <pc:sldMkLst>
          <pc:docMk/>
          <pc:sldMk cId="3226259623" sldId="2147309242"/>
        </pc:sldMkLst>
      </pc:sldChg>
      <pc:sldChg chg="add">
        <pc:chgData name="Mihai Budiu" userId="3fe408b5c12bb05c" providerId="LiveId" clId="{7D99599F-A90C-4B66-BD17-14AF41D1B952}" dt="2023-09-29T18:20:43.894" v="2591"/>
        <pc:sldMkLst>
          <pc:docMk/>
          <pc:sldMk cId="3270779613" sldId="2147309243"/>
        </pc:sldMkLst>
      </pc:sldChg>
      <pc:sldChg chg="add">
        <pc:chgData name="Mihai Budiu" userId="3fe408b5c12bb05c" providerId="LiveId" clId="{7D99599F-A90C-4B66-BD17-14AF41D1B952}" dt="2023-09-29T18:20:51.419" v="2592"/>
        <pc:sldMkLst>
          <pc:docMk/>
          <pc:sldMk cId="2245251119" sldId="2147309244"/>
        </pc:sldMkLst>
      </pc:sldChg>
      <pc:sldChg chg="add">
        <pc:chgData name="Mihai Budiu" userId="3fe408b5c12bb05c" providerId="LiveId" clId="{7D99599F-A90C-4B66-BD17-14AF41D1B952}" dt="2023-09-29T18:20:59.611" v="2593"/>
        <pc:sldMkLst>
          <pc:docMk/>
          <pc:sldMk cId="4035630349" sldId="2147309245"/>
        </pc:sldMkLst>
      </pc:sldChg>
      <pc:sldChg chg="add">
        <pc:chgData name="Mihai Budiu" userId="3fe408b5c12bb05c" providerId="LiveId" clId="{7D99599F-A90C-4B66-BD17-14AF41D1B952}" dt="2023-09-29T18:21:07.146" v="2594"/>
        <pc:sldMkLst>
          <pc:docMk/>
          <pc:sldMk cId="2473774875" sldId="2147309246"/>
        </pc:sldMkLst>
      </pc:sldChg>
      <pc:sldChg chg="add">
        <pc:chgData name="Mihai Budiu" userId="3fe408b5c12bb05c" providerId="LiveId" clId="{7D99599F-A90C-4B66-BD17-14AF41D1B952}" dt="2023-09-29T18:21:28.315" v="2596"/>
        <pc:sldMkLst>
          <pc:docMk/>
          <pc:sldMk cId="1886904399" sldId="2147309248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684079909" sldId="2147309251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3704815175" sldId="2147309252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430322966" sldId="2147309253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746412605" sldId="2147309254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098510119" sldId="2147309255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3110394963" sldId="2147309256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1841236708" sldId="2147309257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201512265" sldId="2147309258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2534594535" sldId="2147309259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1166747746" sldId="2147309260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1231286741" sldId="2147309261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545605054" sldId="2147309263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3795327259" sldId="2147309264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1939398969" sldId="2147309265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3458504273" sldId="2147309266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630480873" sldId="2147309267"/>
        </pc:sldMkLst>
      </pc:sldChg>
      <pc:sldChg chg="modSp mod">
        <pc:chgData name="Mihai Budiu" userId="3fe408b5c12bb05c" providerId="LiveId" clId="{7D99599F-A90C-4B66-BD17-14AF41D1B952}" dt="2023-09-27T18:23:55.786" v="1038" actId="20577"/>
        <pc:sldMkLst>
          <pc:docMk/>
          <pc:sldMk cId="955442485" sldId="2147309268"/>
        </pc:sldMkLst>
        <pc:spChg chg="mod">
          <ac:chgData name="Mihai Budiu" userId="3fe408b5c12bb05c" providerId="LiveId" clId="{7D99599F-A90C-4B66-BD17-14AF41D1B952}" dt="2023-09-27T18:23:55.786" v="1038" actId="20577"/>
          <ac:spMkLst>
            <pc:docMk/>
            <pc:sldMk cId="955442485" sldId="2147309268"/>
            <ac:spMk id="3" creationId="{F9F71B5B-BDB9-8186-1DAC-7343488D13B6}"/>
          </ac:spMkLst>
        </pc:spChg>
      </pc:sldChg>
      <pc:sldChg chg="modSp mod">
        <pc:chgData name="Mihai Budiu" userId="3fe408b5c12bb05c" providerId="LiveId" clId="{7D99599F-A90C-4B66-BD17-14AF41D1B952}" dt="2023-09-27T18:11:15.084" v="571" actId="20577"/>
        <pc:sldMkLst>
          <pc:docMk/>
          <pc:sldMk cId="1739755664" sldId="2147309269"/>
        </pc:sldMkLst>
        <pc:spChg chg="mod">
          <ac:chgData name="Mihai Budiu" userId="3fe408b5c12bb05c" providerId="LiveId" clId="{7D99599F-A90C-4B66-BD17-14AF41D1B952}" dt="2023-09-27T18:11:15.084" v="571" actId="20577"/>
          <ac:spMkLst>
            <pc:docMk/>
            <pc:sldMk cId="1739755664" sldId="2147309269"/>
            <ac:spMk id="3" creationId="{DD1639EA-3D3F-90DC-3781-1E28C689D208}"/>
          </ac:spMkLst>
        </pc:spChg>
        <pc:picChg chg="mod ord">
          <ac:chgData name="Mihai Budiu" userId="3fe408b5c12bb05c" providerId="LiveId" clId="{7D99599F-A90C-4B66-BD17-14AF41D1B952}" dt="2023-09-27T18:10:14.356" v="440" actId="167"/>
          <ac:picMkLst>
            <pc:docMk/>
            <pc:sldMk cId="1739755664" sldId="2147309269"/>
            <ac:picMk id="10" creationId="{16C347B1-D83F-8EAE-A2E8-10CCAB684A6F}"/>
          </ac:picMkLst>
        </pc:picChg>
      </pc:sldChg>
      <pc:sldChg chg="addSp delSp modSp mod">
        <pc:chgData name="Mihai Budiu" userId="3fe408b5c12bb05c" providerId="LiveId" clId="{7D99599F-A90C-4B66-BD17-14AF41D1B952}" dt="2023-09-27T17:58:07.768" v="43" actId="14100"/>
        <pc:sldMkLst>
          <pc:docMk/>
          <pc:sldMk cId="1022273770" sldId="2147309271"/>
        </pc:sldMkLst>
        <pc:spChg chg="mod">
          <ac:chgData name="Mihai Budiu" userId="3fe408b5c12bb05c" providerId="LiveId" clId="{7D99599F-A90C-4B66-BD17-14AF41D1B952}" dt="2023-09-27T17:58:07.768" v="43" actId="14100"/>
          <ac:spMkLst>
            <pc:docMk/>
            <pc:sldMk cId="1022273770" sldId="2147309271"/>
            <ac:spMk id="3" creationId="{67E45A9F-F2A3-59EF-123C-80B72B21C765}"/>
          </ac:spMkLst>
        </pc:spChg>
        <pc:spChg chg="add mod">
          <ac:chgData name="Mihai Budiu" userId="3fe408b5c12bb05c" providerId="LiveId" clId="{7D99599F-A90C-4B66-BD17-14AF41D1B952}" dt="2023-09-27T17:53:01.346" v="40" actId="1076"/>
          <ac:spMkLst>
            <pc:docMk/>
            <pc:sldMk cId="1022273770" sldId="2147309271"/>
            <ac:spMk id="7" creationId="{A7DAD6C7-4CCA-5D88-7F58-7A7E9782EA69}"/>
          </ac:spMkLst>
        </pc:spChg>
        <pc:picChg chg="add mod">
          <ac:chgData name="Mihai Budiu" userId="3fe408b5c12bb05c" providerId="LiveId" clId="{7D99599F-A90C-4B66-BD17-14AF41D1B952}" dt="2023-09-27T17:53:03.240" v="41" actId="1076"/>
          <ac:picMkLst>
            <pc:docMk/>
            <pc:sldMk cId="1022273770" sldId="2147309271"/>
            <ac:picMk id="5" creationId="{4031C079-B23A-E018-D134-D0DBFC65EBD1}"/>
          </ac:picMkLst>
        </pc:picChg>
        <pc:picChg chg="del">
          <ac:chgData name="Mihai Budiu" userId="3fe408b5c12bb05c" providerId="LiveId" clId="{7D99599F-A90C-4B66-BD17-14AF41D1B952}" dt="2023-09-27T17:51:42.667" v="23" actId="478"/>
          <ac:picMkLst>
            <pc:docMk/>
            <pc:sldMk cId="1022273770" sldId="2147309271"/>
            <ac:picMk id="6" creationId="{B30F53CC-6B29-38C5-07F9-AE02B774BA8C}"/>
          </ac:picMkLst>
        </pc:picChg>
      </pc:sldChg>
      <pc:sldChg chg="modSp mod">
        <pc:chgData name="Mihai Budiu" userId="3fe408b5c12bb05c" providerId="LiveId" clId="{7D99599F-A90C-4B66-BD17-14AF41D1B952}" dt="2023-09-27T18:53:29.332" v="1559" actId="208"/>
        <pc:sldMkLst>
          <pc:docMk/>
          <pc:sldMk cId="289745008" sldId="2147309275"/>
        </pc:sldMkLst>
        <pc:spChg chg="mod">
          <ac:chgData name="Mihai Budiu" userId="3fe408b5c12bb05c" providerId="LiveId" clId="{7D99599F-A90C-4B66-BD17-14AF41D1B952}" dt="2023-09-27T18:53:29.332" v="1559" actId="208"/>
          <ac:spMkLst>
            <pc:docMk/>
            <pc:sldMk cId="289745008" sldId="2147309275"/>
            <ac:spMk id="14" creationId="{1C021105-B042-A802-68EA-1D5C76CCB832}"/>
          </ac:spMkLst>
        </pc:spChg>
      </pc:sldChg>
      <pc:sldChg chg="addSp delSp modSp mod">
        <pc:chgData name="Mihai Budiu" userId="3fe408b5c12bb05c" providerId="LiveId" clId="{7D99599F-A90C-4B66-BD17-14AF41D1B952}" dt="2023-09-29T20:32:51.375" v="2892" actId="1076"/>
        <pc:sldMkLst>
          <pc:docMk/>
          <pc:sldMk cId="3848182500" sldId="2147309276"/>
        </pc:sldMkLst>
        <pc:spChg chg="mod">
          <ac:chgData name="Mihai Budiu" userId="3fe408b5c12bb05c" providerId="LiveId" clId="{7D99599F-A90C-4B66-BD17-14AF41D1B952}" dt="2023-09-29T20:32:36.435" v="2868" actId="20577"/>
          <ac:spMkLst>
            <pc:docMk/>
            <pc:sldMk cId="3848182500" sldId="2147309276"/>
            <ac:spMk id="2" creationId="{3698C482-EC60-E50B-305C-6C2360DB7E26}"/>
          </ac:spMkLst>
        </pc:spChg>
        <pc:spChg chg="add del mod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3" creationId="{31A806CB-2B8C-8784-ACE7-2400B271D6C7}"/>
          </ac:spMkLst>
        </pc:spChg>
        <pc:spChg chg="add mod">
          <ac:chgData name="Mihai Budiu" userId="3fe408b5c12bb05c" providerId="LiveId" clId="{7D99599F-A90C-4B66-BD17-14AF41D1B952}" dt="2023-09-29T20:32:51.375" v="2892" actId="1076"/>
          <ac:spMkLst>
            <pc:docMk/>
            <pc:sldMk cId="3848182500" sldId="2147309276"/>
            <ac:spMk id="3" creationId="{51D0674F-3028-F1A9-AE0D-8F1420725065}"/>
          </ac:spMkLst>
        </pc:spChg>
        <pc:spChg chg="add mod">
          <ac:chgData name="Mihai Budiu" userId="3fe408b5c12bb05c" providerId="LiveId" clId="{7D99599F-A90C-4B66-BD17-14AF41D1B952}" dt="2023-09-29T20:31:31.616" v="2848" actId="14100"/>
          <ac:spMkLst>
            <pc:docMk/>
            <pc:sldMk cId="3848182500" sldId="2147309276"/>
            <ac:spMk id="6" creationId="{42590059-DB3A-68F0-C5EF-C6D4FF2CACA4}"/>
          </ac:spMkLst>
        </pc:spChg>
        <pc:spChg chg="add mod">
          <ac:chgData name="Mihai Budiu" userId="3fe408b5c12bb05c" providerId="LiveId" clId="{7D99599F-A90C-4B66-BD17-14AF41D1B952}" dt="2023-09-29T20:31:28.837" v="2847" actId="14100"/>
          <ac:spMkLst>
            <pc:docMk/>
            <pc:sldMk cId="3848182500" sldId="2147309276"/>
            <ac:spMk id="7" creationId="{C7E02D19-C747-CAE4-3506-C04E75F7B565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9" creationId="{40DF7CC5-1892-2F0E-FA72-ACA3A48CC3D2}"/>
          </ac:spMkLst>
        </pc:spChg>
        <pc:spChg chg="mod">
          <ac:chgData name="Mihai Budiu" userId="3fe408b5c12bb05c" providerId="LiveId" clId="{7D99599F-A90C-4B66-BD17-14AF41D1B952}" dt="2023-09-27T18:24:22.106" v="1040" actId="20577"/>
          <ac:spMkLst>
            <pc:docMk/>
            <pc:sldMk cId="3848182500" sldId="2147309276"/>
            <ac:spMk id="14" creationId="{E7B360E7-F941-C4ED-275F-770351973D11}"/>
          </ac:spMkLst>
        </pc:spChg>
        <pc:spChg chg="mod">
          <ac:chgData name="Mihai Budiu" userId="3fe408b5c12bb05c" providerId="LiveId" clId="{7D99599F-A90C-4B66-BD17-14AF41D1B952}" dt="2023-09-27T18:24:39.970" v="1041" actId="14100"/>
          <ac:spMkLst>
            <pc:docMk/>
            <pc:sldMk cId="3848182500" sldId="2147309276"/>
            <ac:spMk id="15" creationId="{49954512-CDAE-1E1D-9EAC-13F6B2BC107A}"/>
          </ac:spMkLst>
        </pc:spChg>
        <pc:spChg chg="del">
          <ac:chgData name="Mihai Budiu" userId="3fe408b5c12bb05c" providerId="LiveId" clId="{7D99599F-A90C-4B66-BD17-14AF41D1B952}" dt="2023-09-27T18:24:42.037" v="1042" actId="478"/>
          <ac:spMkLst>
            <pc:docMk/>
            <pc:sldMk cId="3848182500" sldId="2147309276"/>
            <ac:spMk id="18" creationId="{EA5BC878-39D1-0251-1778-A7A8A6AF8739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0" creationId="{DD4B2CD7-95CB-FFA5-AB4E-A6AA4910F6A0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1" creationId="{FAD64BD7-FB45-5DE7-88EF-F6688ED9D3EE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2" creationId="{F219E7CA-CDE0-56FB-9462-36130AC4A1D3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3" creationId="{26C09532-8AAA-C74F-0606-D4D9EEA59B1A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4" creationId="{62EC496A-004A-8D82-5935-2FF2B5EDAB21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5" creationId="{5FF0AD17-F0F2-5201-CB14-D5E1507028AE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6" creationId="{984411B7-43D1-BFF0-60E6-D1940F693498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7" creationId="{33E03CA0-E0B3-432F-CA81-F75822C09696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28" creationId="{3390B914-827C-4EFE-921A-C6E264CB57EF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29" creationId="{EAC62140-1CE6-7B19-EFC6-383691A6AE85}"/>
          </ac:spMkLst>
        </pc:spChg>
        <pc:spChg chg="add del">
          <ac:chgData name="Mihai Budiu" userId="3fe408b5c12bb05c" providerId="LiveId" clId="{7D99599F-A90C-4B66-BD17-14AF41D1B952}" dt="2023-09-27T18:28:45.972" v="1087" actId="478"/>
          <ac:spMkLst>
            <pc:docMk/>
            <pc:sldMk cId="3848182500" sldId="2147309276"/>
            <ac:spMk id="30" creationId="{7A31230D-ECA0-10F9-A6D9-D8E6757D9CAC}"/>
          </ac:spMkLst>
        </pc:spChg>
        <pc:spChg chg="add del mod">
          <ac:chgData name="Mihai Budiu" userId="3fe408b5c12bb05c" providerId="LiveId" clId="{7D99599F-A90C-4B66-BD17-14AF41D1B952}" dt="2023-09-27T18:31:59.539" v="1163" actId="478"/>
          <ac:spMkLst>
            <pc:docMk/>
            <pc:sldMk cId="3848182500" sldId="2147309276"/>
            <ac:spMk id="31" creationId="{DCCAFA9A-A2F0-C2A1-0210-92070CCE148F}"/>
          </ac:spMkLst>
        </pc:spChg>
        <pc:spChg chg="add del">
          <ac:chgData name="Mihai Budiu" userId="3fe408b5c12bb05c" providerId="LiveId" clId="{7D99599F-A90C-4B66-BD17-14AF41D1B952}" dt="2023-09-27T18:32:00.492" v="1164" actId="478"/>
          <ac:spMkLst>
            <pc:docMk/>
            <pc:sldMk cId="3848182500" sldId="2147309276"/>
            <ac:spMk id="32" creationId="{1362CE06-4C95-DB2A-603D-EBD91744B4C9}"/>
          </ac:spMkLst>
        </pc:spChg>
        <pc:spChg chg="add del">
          <ac:chgData name="Mihai Budiu" userId="3fe408b5c12bb05c" providerId="LiveId" clId="{7D99599F-A90C-4B66-BD17-14AF41D1B952}" dt="2023-09-27T18:28:36.713" v="1082" actId="478"/>
          <ac:spMkLst>
            <pc:docMk/>
            <pc:sldMk cId="3848182500" sldId="2147309276"/>
            <ac:spMk id="33" creationId="{08607859-43A3-3422-821E-CF051863BF64}"/>
          </ac:spMkLst>
        </pc:spChg>
        <pc:spChg chg="add del">
          <ac:chgData name="Mihai Budiu" userId="3fe408b5c12bb05c" providerId="LiveId" clId="{7D99599F-A90C-4B66-BD17-14AF41D1B952}" dt="2023-09-27T18:28:44.823" v="1086" actId="478"/>
          <ac:spMkLst>
            <pc:docMk/>
            <pc:sldMk cId="3848182500" sldId="2147309276"/>
            <ac:spMk id="34" creationId="{CE50DD31-7B0C-A53F-B305-04C1A9E4C113}"/>
          </ac:spMkLst>
        </pc:spChg>
        <pc:spChg chg="add mod">
          <ac:chgData name="Mihai Budiu" userId="3fe408b5c12bb05c" providerId="LiveId" clId="{7D99599F-A90C-4B66-BD17-14AF41D1B952}" dt="2023-09-29T20:31:50.063" v="2856" actId="20577"/>
          <ac:spMkLst>
            <pc:docMk/>
            <pc:sldMk cId="3848182500" sldId="2147309276"/>
            <ac:spMk id="35" creationId="{A01F00E4-2B91-AFF2-D9CA-38FC1B23A15C}"/>
          </ac:spMkLst>
        </pc:spChg>
        <pc:spChg chg="add del">
          <ac:chgData name="Mihai Budiu" userId="3fe408b5c12bb05c" providerId="LiveId" clId="{7D99599F-A90C-4B66-BD17-14AF41D1B952}" dt="2023-09-27T18:28:36.713" v="1082" actId="478"/>
          <ac:spMkLst>
            <pc:docMk/>
            <pc:sldMk cId="3848182500" sldId="2147309276"/>
            <ac:spMk id="36" creationId="{5CECDCED-23A6-6BED-D9C2-63BCBC9B4D96}"/>
          </ac:spMkLst>
        </pc:spChg>
        <pc:spChg chg="add del">
          <ac:chgData name="Mihai Budiu" userId="3fe408b5c12bb05c" providerId="LiveId" clId="{7D99599F-A90C-4B66-BD17-14AF41D1B952}" dt="2023-09-27T18:28:47.198" v="1088" actId="478"/>
          <ac:spMkLst>
            <pc:docMk/>
            <pc:sldMk cId="3848182500" sldId="2147309276"/>
            <ac:spMk id="37" creationId="{5E879489-F33A-48C3-9E23-DA85C9ADC912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38" creationId="{3F2150D1-A50E-42FF-0D35-87BAAF3E6DEE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39" creationId="{04A05D0A-9161-BC67-6AA4-69B002E0B054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0" creationId="{6D8CE9B5-7E9D-5CDA-73AD-A8E5F05E5045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1" creationId="{74D45C3A-C053-7199-DE0D-A0B4BFBEB1F7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2" creationId="{676CF77D-7582-D5C2-1765-C83FCC6A27F2}"/>
          </ac:spMkLst>
        </pc:spChg>
        <pc:spChg chg="add del">
          <ac:chgData name="Mihai Budiu" userId="3fe408b5c12bb05c" providerId="LiveId" clId="{7D99599F-A90C-4B66-BD17-14AF41D1B952}" dt="2023-09-27T18:28:48.244" v="1089" actId="478"/>
          <ac:spMkLst>
            <pc:docMk/>
            <pc:sldMk cId="3848182500" sldId="2147309276"/>
            <ac:spMk id="43" creationId="{F6EB41F2-BC21-D8E9-F7A2-A76B7156680D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4" creationId="{16B81B54-A049-4A30-7FE5-060A2E32A500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5" creationId="{9C232690-114F-9B3F-9858-75E2F7000F20}"/>
          </ac:spMkLst>
        </pc:spChg>
        <pc:spChg chg="del mod">
          <ac:chgData name="Mihai Budiu" userId="3fe408b5c12bb05c" providerId="LiveId" clId="{7D99599F-A90C-4B66-BD17-14AF41D1B952}" dt="2023-09-29T20:32:10.435" v="2857" actId="478"/>
          <ac:spMkLst>
            <pc:docMk/>
            <pc:sldMk cId="3848182500" sldId="2147309276"/>
            <ac:spMk id="46" creationId="{F2AE12D5-360C-E6EF-6F48-7CDE796DB340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7" creationId="{845F7921-BB7D-821D-2FC9-652599ACD4D6}"/>
          </ac:spMkLst>
        </pc:spChg>
      </pc:sldChg>
      <pc:sldChg chg="modSp del mod">
        <pc:chgData name="Mihai Budiu" userId="3fe408b5c12bb05c" providerId="LiveId" clId="{7D99599F-A90C-4B66-BD17-14AF41D1B952}" dt="2023-09-27T18:46:59.119" v="1546" actId="47"/>
        <pc:sldMkLst>
          <pc:docMk/>
          <pc:sldMk cId="26178123" sldId="2147309277"/>
        </pc:sldMkLst>
        <pc:spChg chg="mod">
          <ac:chgData name="Mihai Budiu" userId="3fe408b5c12bb05c" providerId="LiveId" clId="{7D99599F-A90C-4B66-BD17-14AF41D1B952}" dt="2023-09-27T18:41:22.071" v="1215" actId="20577"/>
          <ac:spMkLst>
            <pc:docMk/>
            <pc:sldMk cId="26178123" sldId="2147309277"/>
            <ac:spMk id="3" creationId="{21D30FFD-ADB1-E773-5654-FD7A6E6B0DFA}"/>
          </ac:spMkLst>
        </pc:spChg>
      </pc:sldChg>
      <pc:sldChg chg="del">
        <pc:chgData name="Mihai Budiu" userId="3fe408b5c12bb05c" providerId="LiveId" clId="{7D99599F-A90C-4B66-BD17-14AF41D1B952}" dt="2023-09-27T18:42:08.331" v="1217" actId="47"/>
        <pc:sldMkLst>
          <pc:docMk/>
          <pc:sldMk cId="2344834547" sldId="2147309278"/>
        </pc:sldMkLst>
      </pc:sldChg>
      <pc:sldChg chg="del">
        <pc:chgData name="Mihai Budiu" userId="3fe408b5c12bb05c" providerId="LiveId" clId="{7D99599F-A90C-4B66-BD17-14AF41D1B952}" dt="2023-09-27T18:41:53.949" v="1216" actId="47"/>
        <pc:sldMkLst>
          <pc:docMk/>
          <pc:sldMk cId="941426097" sldId="2147309279"/>
        </pc:sldMkLst>
      </pc:sldChg>
      <pc:sldChg chg="modSp mod">
        <pc:chgData name="Mihai Budiu" userId="3fe408b5c12bb05c" providerId="LiveId" clId="{7D99599F-A90C-4B66-BD17-14AF41D1B952}" dt="2023-09-29T20:42:41.872" v="2954" actId="20577"/>
        <pc:sldMkLst>
          <pc:docMk/>
          <pc:sldMk cId="3991176687" sldId="2147309281"/>
        </pc:sldMkLst>
        <pc:spChg chg="mod">
          <ac:chgData name="Mihai Budiu" userId="3fe408b5c12bb05c" providerId="LiveId" clId="{7D99599F-A90C-4B66-BD17-14AF41D1B952}" dt="2023-09-29T20:42:41.872" v="2954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7D99599F-A90C-4B66-BD17-14AF41D1B952}" dt="2023-09-27T18:56:28.972" v="1587" actId="6549"/>
          <ac:spMkLst>
            <pc:docMk/>
            <pc:sldMk cId="3991176687" sldId="2147309281"/>
            <ac:spMk id="3" creationId="{85C832AF-FAF7-A05E-E83A-5B419463AA93}"/>
          </ac:spMkLst>
        </pc:spChg>
      </pc:sldChg>
      <pc:sldChg chg="del">
        <pc:chgData name="Mihai Budiu" userId="3fe408b5c12bb05c" providerId="LiveId" clId="{7D99599F-A90C-4B66-BD17-14AF41D1B952}" dt="2023-09-27T18:42:35.921" v="1218" actId="47"/>
        <pc:sldMkLst>
          <pc:docMk/>
          <pc:sldMk cId="2461807267" sldId="2147309282"/>
        </pc:sldMkLst>
      </pc:sldChg>
      <pc:sldChg chg="modSp">
        <pc:chgData name="Mihai Budiu" userId="3fe408b5c12bb05c" providerId="LiveId" clId="{7D99599F-A90C-4B66-BD17-14AF41D1B952}" dt="2023-09-29T20:46:08.306" v="2982" actId="20577"/>
        <pc:sldMkLst>
          <pc:docMk/>
          <pc:sldMk cId="2645037205" sldId="2147309284"/>
        </pc:sldMkLst>
        <pc:spChg chg="mod">
          <ac:chgData name="Mihai Budiu" userId="3fe408b5c12bb05c" providerId="LiveId" clId="{7D99599F-A90C-4B66-BD17-14AF41D1B952}" dt="2023-09-29T20:46:08.306" v="2982" actId="20577"/>
          <ac:spMkLst>
            <pc:docMk/>
            <pc:sldMk cId="2645037205" sldId="2147309284"/>
            <ac:spMk id="3" creationId="{5F373BE9-1C34-7076-3E93-000BD3E47E20}"/>
          </ac:spMkLst>
        </pc:spChg>
      </pc:sldChg>
      <pc:sldChg chg="modSp mod">
        <pc:chgData name="Mihai Budiu" userId="3fe408b5c12bb05c" providerId="LiveId" clId="{7D99599F-A90C-4B66-BD17-14AF41D1B952}" dt="2023-09-27T18:25:23.738" v="1044" actId="27636"/>
        <pc:sldMkLst>
          <pc:docMk/>
          <pc:sldMk cId="777274563" sldId="2147309285"/>
        </pc:sldMkLst>
        <pc:spChg chg="mod">
          <ac:chgData name="Mihai Budiu" userId="3fe408b5c12bb05c" providerId="LiveId" clId="{7D99599F-A90C-4B66-BD17-14AF41D1B952}" dt="2023-09-27T18:25:23.738" v="1044" actId="27636"/>
          <ac:spMkLst>
            <pc:docMk/>
            <pc:sldMk cId="777274563" sldId="2147309285"/>
            <ac:spMk id="3" creationId="{67ECE149-2021-B44F-40E2-2EDF84AAE36D}"/>
          </ac:spMkLst>
        </pc:spChg>
      </pc:sldChg>
      <pc:sldChg chg="addSp modSp mod ord">
        <pc:chgData name="Mihai Budiu" userId="3fe408b5c12bb05c" providerId="LiveId" clId="{7D99599F-A90C-4B66-BD17-14AF41D1B952}" dt="2023-09-29T18:58:39.181" v="2805" actId="1076"/>
        <pc:sldMkLst>
          <pc:docMk/>
          <pc:sldMk cId="1995163211" sldId="2147309286"/>
        </pc:sldMkLst>
        <pc:picChg chg="add mod">
          <ac:chgData name="Mihai Budiu" userId="3fe408b5c12bb05c" providerId="LiveId" clId="{7D99599F-A90C-4B66-BD17-14AF41D1B952}" dt="2023-09-29T18:58:39.181" v="2805" actId="1076"/>
          <ac:picMkLst>
            <pc:docMk/>
            <pc:sldMk cId="1995163211" sldId="2147309286"/>
            <ac:picMk id="3" creationId="{F4733295-0D29-2454-0550-F8CA312D2D1A}"/>
          </ac:picMkLst>
        </pc:picChg>
      </pc:sldChg>
      <pc:sldChg chg="del">
        <pc:chgData name="Mihai Budiu" userId="3fe408b5c12bb05c" providerId="LiveId" clId="{7D99599F-A90C-4B66-BD17-14AF41D1B952}" dt="2023-09-27T18:09:34.235" v="412" actId="47"/>
        <pc:sldMkLst>
          <pc:docMk/>
          <pc:sldMk cId="3585030268" sldId="2147309287"/>
        </pc:sldMkLst>
      </pc:sldChg>
      <pc:sldChg chg="add">
        <pc:chgData name="Mihai Budiu" userId="3fe408b5c12bb05c" providerId="LiveId" clId="{7D99599F-A90C-4B66-BD17-14AF41D1B952}" dt="2023-09-27T17:59:55.048" v="48"/>
        <pc:sldMkLst>
          <pc:docMk/>
          <pc:sldMk cId="977280246" sldId="2147309288"/>
        </pc:sldMkLst>
      </pc:sldChg>
      <pc:sldChg chg="modSp add">
        <pc:chgData name="Mihai Budiu" userId="3fe408b5c12bb05c" providerId="LiveId" clId="{7D99599F-A90C-4B66-BD17-14AF41D1B952}" dt="2023-09-27T18:01:51.633" v="64" actId="20577"/>
        <pc:sldMkLst>
          <pc:docMk/>
          <pc:sldMk cId="4237751760" sldId="2147309289"/>
        </pc:sldMkLst>
        <pc:spChg chg="mod">
          <ac:chgData name="Mihai Budiu" userId="3fe408b5c12bb05c" providerId="LiveId" clId="{7D99599F-A90C-4B66-BD17-14AF41D1B952}" dt="2023-09-27T18:01:51.633" v="64" actId="20577"/>
          <ac:spMkLst>
            <pc:docMk/>
            <pc:sldMk cId="4237751760" sldId="2147309289"/>
            <ac:spMk id="3" creationId="{F9E54021-1D30-45AF-80B7-5A764EF06870}"/>
          </ac:spMkLst>
        </pc:spChg>
      </pc:sldChg>
      <pc:sldChg chg="add">
        <pc:chgData name="Mihai Budiu" userId="3fe408b5c12bb05c" providerId="LiveId" clId="{7D99599F-A90C-4B66-BD17-14AF41D1B952}" dt="2023-09-27T18:02:08.550" v="65"/>
        <pc:sldMkLst>
          <pc:docMk/>
          <pc:sldMk cId="3549574370" sldId="2147309290"/>
        </pc:sldMkLst>
      </pc:sldChg>
      <pc:sldChg chg="addSp delSp modSp new mod modAnim">
        <pc:chgData name="Mihai Budiu" userId="3fe408b5c12bb05c" providerId="LiveId" clId="{7D99599F-A90C-4B66-BD17-14AF41D1B952}" dt="2023-09-29T20:23:13.536" v="2835" actId="1038"/>
        <pc:sldMkLst>
          <pc:docMk/>
          <pc:sldMk cId="203854178" sldId="2147309291"/>
        </pc:sldMkLst>
        <pc:spChg chg="mod">
          <ac:chgData name="Mihai Budiu" userId="3fe408b5c12bb05c" providerId="LiveId" clId="{7D99599F-A90C-4B66-BD17-14AF41D1B952}" dt="2023-09-27T18:05:28.740" v="116" actId="20577"/>
          <ac:spMkLst>
            <pc:docMk/>
            <pc:sldMk cId="203854178" sldId="2147309291"/>
            <ac:spMk id="2" creationId="{C55E33DA-898B-DC96-06E1-C2BD647AA3D9}"/>
          </ac:spMkLst>
        </pc:spChg>
        <pc:spChg chg="del">
          <ac:chgData name="Mihai Budiu" userId="3fe408b5c12bb05c" providerId="LiveId" clId="{7D99599F-A90C-4B66-BD17-14AF41D1B952}" dt="2023-09-27T18:05:46.854" v="120" actId="478"/>
          <ac:spMkLst>
            <pc:docMk/>
            <pc:sldMk cId="203854178" sldId="2147309291"/>
            <ac:spMk id="3" creationId="{96D619E3-0211-FAD9-1EF3-85389769AAD0}"/>
          </ac:spMkLst>
        </pc:spChg>
        <pc:spChg chg="add del mod">
          <ac:chgData name="Mihai Budiu" userId="3fe408b5c12bb05c" providerId="LiveId" clId="{7D99599F-A90C-4B66-BD17-14AF41D1B952}" dt="2023-09-27T18:05:36.940" v="118"/>
          <ac:spMkLst>
            <pc:docMk/>
            <pc:sldMk cId="203854178" sldId="2147309291"/>
            <ac:spMk id="5" creationId="{A18ADEA7-7F04-C4F5-C81F-8BFF6D6ADB8A}"/>
          </ac:spMkLst>
        </pc:spChg>
        <pc:spChg chg="add mod">
          <ac:chgData name="Mihai Budiu" userId="3fe408b5c12bb05c" providerId="LiveId" clId="{7D99599F-A90C-4B66-BD17-14AF41D1B952}" dt="2023-09-29T20:23:13.536" v="2835" actId="1038"/>
          <ac:spMkLst>
            <pc:docMk/>
            <pc:sldMk cId="203854178" sldId="2147309291"/>
            <ac:spMk id="7" creationId="{EAA050A2-691F-2380-CB63-BD7289D8D4A7}"/>
          </ac:spMkLst>
        </pc:spChg>
        <pc:spChg chg="add mod">
          <ac:chgData name="Mihai Budiu" userId="3fe408b5c12bb05c" providerId="LiveId" clId="{7D99599F-A90C-4B66-BD17-14AF41D1B952}" dt="2023-09-29T20:23:07.584" v="2806" actId="1076"/>
          <ac:spMkLst>
            <pc:docMk/>
            <pc:sldMk cId="203854178" sldId="2147309291"/>
            <ac:spMk id="15" creationId="{75EA5FF8-EE75-A504-E14C-74F3B2A4C455}"/>
          </ac:spMkLst>
        </pc:spChg>
        <pc:picChg chg="add mod modCrop">
          <ac:chgData name="Mihai Budiu" userId="3fe408b5c12bb05c" providerId="LiveId" clId="{7D99599F-A90C-4B66-BD17-14AF41D1B952}" dt="2023-09-29T20:23:13.536" v="2835" actId="1038"/>
          <ac:picMkLst>
            <pc:docMk/>
            <pc:sldMk cId="203854178" sldId="2147309291"/>
            <ac:picMk id="6" creationId="{094C9C5A-0B21-19F0-E940-3A36595DFBF5}"/>
          </ac:picMkLst>
        </pc:picChg>
        <pc:cxnChg chg="add mod">
          <ac:chgData name="Mihai Budiu" userId="3fe408b5c12bb05c" providerId="LiveId" clId="{7D99599F-A90C-4B66-BD17-14AF41D1B952}" dt="2023-09-29T20:23:13.536" v="2835" actId="1038"/>
          <ac:cxnSpMkLst>
            <pc:docMk/>
            <pc:sldMk cId="203854178" sldId="2147309291"/>
            <ac:cxnSpMk id="9" creationId="{A38A3EFC-3EAA-7349-F02F-C3159180C2D4}"/>
          </ac:cxnSpMkLst>
        </pc:cxnChg>
        <pc:cxnChg chg="add mod">
          <ac:chgData name="Mihai Budiu" userId="3fe408b5c12bb05c" providerId="LiveId" clId="{7D99599F-A90C-4B66-BD17-14AF41D1B952}" dt="2023-09-29T20:23:13.536" v="2835" actId="1038"/>
          <ac:cxnSpMkLst>
            <pc:docMk/>
            <pc:sldMk cId="203854178" sldId="2147309291"/>
            <ac:cxnSpMk id="11" creationId="{99560D96-BE56-008A-FD88-4BEEB5F089F6}"/>
          </ac:cxnSpMkLst>
        </pc:cxnChg>
      </pc:sldChg>
      <pc:sldChg chg="addSp delSp modSp new mod ord">
        <pc:chgData name="Mihai Budiu" userId="3fe408b5c12bb05c" providerId="LiveId" clId="{7D99599F-A90C-4B66-BD17-14AF41D1B952}" dt="2023-09-27T18:21:30.248" v="1014" actId="1076"/>
        <pc:sldMkLst>
          <pc:docMk/>
          <pc:sldMk cId="138198602" sldId="2147309292"/>
        </pc:sldMkLst>
        <pc:spChg chg="mod">
          <ac:chgData name="Mihai Budiu" userId="3fe408b5c12bb05c" providerId="LiveId" clId="{7D99599F-A90C-4B66-BD17-14AF41D1B952}" dt="2023-09-27T18:11:46.374" v="593" actId="20577"/>
          <ac:spMkLst>
            <pc:docMk/>
            <pc:sldMk cId="138198602" sldId="2147309292"/>
            <ac:spMk id="2" creationId="{F2663095-B538-6B30-206A-FE2952C94346}"/>
          </ac:spMkLst>
        </pc:spChg>
        <pc:spChg chg="del mod">
          <ac:chgData name="Mihai Budiu" userId="3fe408b5c12bb05c" providerId="LiveId" clId="{7D99599F-A90C-4B66-BD17-14AF41D1B952}" dt="2023-09-27T18:12:34.583" v="710" actId="478"/>
          <ac:spMkLst>
            <pc:docMk/>
            <pc:sldMk cId="138198602" sldId="2147309292"/>
            <ac:spMk id="3" creationId="{4C656205-C6D2-3CA6-62BE-BF7A0CBC550A}"/>
          </ac:spMkLst>
        </pc:spChg>
        <pc:spChg chg="add del mod">
          <ac:chgData name="Mihai Budiu" userId="3fe408b5c12bb05c" providerId="LiveId" clId="{7D99599F-A90C-4B66-BD17-14AF41D1B952}" dt="2023-09-27T18:21:16.461" v="1010"/>
          <ac:spMkLst>
            <pc:docMk/>
            <pc:sldMk cId="138198602" sldId="2147309292"/>
            <ac:spMk id="6" creationId="{925993AD-1538-2DDA-AC3C-92B4C9423022}"/>
          </ac:spMkLst>
        </pc:spChg>
        <pc:picChg chg="add mod">
          <ac:chgData name="Mihai Budiu" userId="3fe408b5c12bb05c" providerId="LiveId" clId="{7D99599F-A90C-4B66-BD17-14AF41D1B952}" dt="2023-09-27T18:21:30.248" v="1014" actId="1076"/>
          <ac:picMkLst>
            <pc:docMk/>
            <pc:sldMk cId="138198602" sldId="2147309292"/>
            <ac:picMk id="8" creationId="{5B117850-C2FA-D098-64FE-63F52DB1A47E}"/>
          </ac:picMkLst>
        </pc:picChg>
      </pc:sldChg>
      <pc:sldChg chg="new del">
        <pc:chgData name="Mihai Budiu" userId="3fe408b5c12bb05c" providerId="LiveId" clId="{7D99599F-A90C-4B66-BD17-14AF41D1B952}" dt="2023-09-27T18:29:11.266" v="1093" actId="47"/>
        <pc:sldMkLst>
          <pc:docMk/>
          <pc:sldMk cId="1740128810" sldId="2147309293"/>
        </pc:sldMkLst>
      </pc:sldChg>
      <pc:sldChg chg="addSp modSp add mod">
        <pc:chgData name="Mihai Budiu" userId="3fe408b5c12bb05c" providerId="LiveId" clId="{7D99599F-A90C-4B66-BD17-14AF41D1B952}" dt="2023-09-29T20:33:12.816" v="2894" actId="1582"/>
        <pc:sldMkLst>
          <pc:docMk/>
          <pc:sldMk cId="4195802766" sldId="2147309294"/>
        </pc:sldMkLst>
        <pc:spChg chg="add mod">
          <ac:chgData name="Mihai Budiu" userId="3fe408b5c12bb05c" providerId="LiveId" clId="{7D99599F-A90C-4B66-BD17-14AF41D1B952}" dt="2023-09-27T18:30:10.368" v="1138" actId="1076"/>
          <ac:spMkLst>
            <pc:docMk/>
            <pc:sldMk cId="4195802766" sldId="2147309294"/>
            <ac:spMk id="3" creationId="{EC470972-3F11-37E8-9CEA-C993181D855C}"/>
          </ac:spMkLst>
        </pc:spChg>
        <pc:spChg chg="mod">
          <ac:chgData name="Mihai Budiu" userId="3fe408b5c12bb05c" providerId="LiveId" clId="{7D99599F-A90C-4B66-BD17-14AF41D1B952}" dt="2023-09-27T18:29:24.941" v="1094" actId="20577"/>
          <ac:spMkLst>
            <pc:docMk/>
            <pc:sldMk cId="4195802766" sldId="2147309294"/>
            <ac:spMk id="25" creationId="{EFBA0409-5271-0209-D6C5-6BBF2FEF5083}"/>
          </ac:spMkLst>
        </pc:spChg>
        <pc:cxnChg chg="mod">
          <ac:chgData name="Mihai Budiu" userId="3fe408b5c12bb05c" providerId="LiveId" clId="{7D99599F-A90C-4B66-BD17-14AF41D1B952}" dt="2023-09-29T20:33:12.816" v="2894" actId="1582"/>
          <ac:cxnSpMkLst>
            <pc:docMk/>
            <pc:sldMk cId="4195802766" sldId="2147309294"/>
            <ac:cxnSpMk id="24" creationId="{310878A1-A88B-CDA3-EB33-4C8B10D569AE}"/>
          </ac:cxnSpMkLst>
        </pc:cxnChg>
        <pc:cxnChg chg="mod">
          <ac:chgData name="Mihai Budiu" userId="3fe408b5c12bb05c" providerId="LiveId" clId="{7D99599F-A90C-4B66-BD17-14AF41D1B952}" dt="2023-09-29T20:33:12.816" v="2894" actId="1582"/>
          <ac:cxnSpMkLst>
            <pc:docMk/>
            <pc:sldMk cId="4195802766" sldId="2147309294"/>
            <ac:cxnSpMk id="26" creationId="{7552C711-D317-D8CC-AD95-A22631FD56C1}"/>
          </ac:cxnSpMkLst>
        </pc:cxnChg>
      </pc:sldChg>
      <pc:sldChg chg="addSp modSp add mod">
        <pc:chgData name="Mihai Budiu" userId="3fe408b5c12bb05c" providerId="LiveId" clId="{7D99599F-A90C-4B66-BD17-14AF41D1B952}" dt="2023-09-29T20:34:47.045" v="2935" actId="114"/>
        <pc:sldMkLst>
          <pc:docMk/>
          <pc:sldMk cId="698413415" sldId="2147309295"/>
        </pc:sldMkLst>
        <pc:spChg chg="add mod">
          <ac:chgData name="Mihai Budiu" userId="3fe408b5c12bb05c" providerId="LiveId" clId="{7D99599F-A90C-4B66-BD17-14AF41D1B952}" dt="2023-09-29T20:34:47.045" v="2935" actId="114"/>
          <ac:spMkLst>
            <pc:docMk/>
            <pc:sldMk cId="698413415" sldId="2147309295"/>
            <ac:spMk id="3" creationId="{452273DA-FDCF-4220-C575-F60B7AFCA7C5}"/>
          </ac:spMkLst>
        </pc:spChg>
      </pc:sldChg>
      <pc:sldChg chg="addSp modSp new mod">
        <pc:chgData name="Mihai Budiu" userId="3fe408b5c12bb05c" providerId="LiveId" clId="{7D99599F-A90C-4B66-BD17-14AF41D1B952}" dt="2023-09-29T20:43:04.209" v="2955" actId="1076"/>
        <pc:sldMkLst>
          <pc:docMk/>
          <pc:sldMk cId="3437062105" sldId="2147309296"/>
        </pc:sldMkLst>
        <pc:spChg chg="mod">
          <ac:chgData name="Mihai Budiu" userId="3fe408b5c12bb05c" providerId="LiveId" clId="{7D99599F-A90C-4B66-BD17-14AF41D1B952}" dt="2023-09-27T18:43:21.736" v="1278" actId="20577"/>
          <ac:spMkLst>
            <pc:docMk/>
            <pc:sldMk cId="3437062105" sldId="2147309296"/>
            <ac:spMk id="2" creationId="{9B17F490-F439-683C-F761-6708A548CCFC}"/>
          </ac:spMkLst>
        </pc:spChg>
        <pc:spChg chg="mod">
          <ac:chgData name="Mihai Budiu" userId="3fe408b5c12bb05c" providerId="LiveId" clId="{7D99599F-A90C-4B66-BD17-14AF41D1B952}" dt="2023-09-27T20:58:46.460" v="2581" actId="20577"/>
          <ac:spMkLst>
            <pc:docMk/>
            <pc:sldMk cId="3437062105" sldId="2147309296"/>
            <ac:spMk id="3" creationId="{E450D835-C82A-49A1-3595-1193F3C4205F}"/>
          </ac:spMkLst>
        </pc:spChg>
        <pc:picChg chg="add mod">
          <ac:chgData name="Mihai Budiu" userId="3fe408b5c12bb05c" providerId="LiveId" clId="{7D99599F-A90C-4B66-BD17-14AF41D1B952}" dt="2023-09-29T20:43:04.209" v="2955" actId="1076"/>
          <ac:picMkLst>
            <pc:docMk/>
            <pc:sldMk cId="3437062105" sldId="2147309296"/>
            <ac:picMk id="6" creationId="{68176918-DF86-2130-B416-8DE289B42E76}"/>
          </ac:picMkLst>
        </pc:picChg>
      </pc:sldChg>
      <pc:sldChg chg="modSp add mod">
        <pc:chgData name="Mihai Budiu" userId="3fe408b5c12bb05c" providerId="LiveId" clId="{7D99599F-A90C-4B66-BD17-14AF41D1B952}" dt="2023-09-29T20:43:41.022" v="2965" actId="20577"/>
        <pc:sldMkLst>
          <pc:docMk/>
          <pc:sldMk cId="1984673269" sldId="2147309306"/>
        </pc:sldMkLst>
        <pc:spChg chg="mod">
          <ac:chgData name="Mihai Budiu" userId="3fe408b5c12bb05c" providerId="LiveId" clId="{7D99599F-A90C-4B66-BD17-14AF41D1B952}" dt="2023-09-29T20:43:41.022" v="2965" actId="20577"/>
          <ac:spMkLst>
            <pc:docMk/>
            <pc:sldMk cId="1984673269" sldId="2147309306"/>
            <ac:spMk id="3" creationId="{CDED72ED-4925-1032-E2EB-7DCF27C41B18}"/>
          </ac:spMkLst>
        </pc:spChg>
      </pc:sldChg>
      <pc:sldChg chg="modSp add mod">
        <pc:chgData name="Mihai Budiu" userId="3fe408b5c12bb05c" providerId="LiveId" clId="{7D99599F-A90C-4B66-BD17-14AF41D1B952}" dt="2023-09-27T18:57:07.754" v="1646" actId="20577"/>
        <pc:sldMkLst>
          <pc:docMk/>
          <pc:sldMk cId="3069846522" sldId="2147309307"/>
        </pc:sldMkLst>
        <pc:spChg chg="mod">
          <ac:chgData name="Mihai Budiu" userId="3fe408b5c12bb05c" providerId="LiveId" clId="{7D99599F-A90C-4B66-BD17-14AF41D1B952}" dt="2023-09-27T18:57:07.754" v="1646" actId="20577"/>
          <ac:spMkLst>
            <pc:docMk/>
            <pc:sldMk cId="3069846522" sldId="2147309307"/>
            <ac:spMk id="3" creationId="{24B9CC7A-ABF0-A316-34E8-CE19FE8425A8}"/>
          </ac:spMkLst>
        </pc:spChg>
      </pc:sldChg>
      <pc:sldChg chg="modSp add mod">
        <pc:chgData name="Mihai Budiu" userId="3fe408b5c12bb05c" providerId="LiveId" clId="{7D99599F-A90C-4B66-BD17-14AF41D1B952}" dt="2023-09-27T18:53:03.151" v="1557" actId="27636"/>
        <pc:sldMkLst>
          <pc:docMk/>
          <pc:sldMk cId="2339747112" sldId="2147309321"/>
        </pc:sldMkLst>
        <pc:spChg chg="mod">
          <ac:chgData name="Mihai Budiu" userId="3fe408b5c12bb05c" providerId="LiveId" clId="{7D99599F-A90C-4B66-BD17-14AF41D1B952}" dt="2023-09-27T18:53:03.151" v="1557" actId="27636"/>
          <ac:spMkLst>
            <pc:docMk/>
            <pc:sldMk cId="2339747112" sldId="2147309321"/>
            <ac:spMk id="3" creationId="{EB126BEF-1789-BD9E-B9BD-1FCCF77069B7}"/>
          </ac:spMkLst>
        </pc:spChg>
      </pc:sldChg>
      <pc:sldChg chg="addSp modSp new mod">
        <pc:chgData name="Mihai Budiu" userId="3fe408b5c12bb05c" providerId="LiveId" clId="{7D99599F-A90C-4B66-BD17-14AF41D1B952}" dt="2023-09-29T20:44:07.984" v="2972" actId="20577"/>
        <pc:sldMkLst>
          <pc:docMk/>
          <pc:sldMk cId="3085026740" sldId="2147309322"/>
        </pc:sldMkLst>
        <pc:spChg chg="mod">
          <ac:chgData name="Mihai Budiu" userId="3fe408b5c12bb05c" providerId="LiveId" clId="{7D99599F-A90C-4B66-BD17-14AF41D1B952}" dt="2023-09-27T20:40:04.109" v="2089" actId="20577"/>
          <ac:spMkLst>
            <pc:docMk/>
            <pc:sldMk cId="3085026740" sldId="2147309322"/>
            <ac:spMk id="2" creationId="{1EB19ECF-63C9-3AA5-846D-9A3F1158F5EA}"/>
          </ac:spMkLst>
        </pc:spChg>
        <pc:spChg chg="mod">
          <ac:chgData name="Mihai Budiu" userId="3fe408b5c12bb05c" providerId="LiveId" clId="{7D99599F-A90C-4B66-BD17-14AF41D1B952}" dt="2023-09-29T20:44:07.984" v="2972" actId="20577"/>
          <ac:spMkLst>
            <pc:docMk/>
            <pc:sldMk cId="3085026740" sldId="2147309322"/>
            <ac:spMk id="3" creationId="{91A06126-D447-38DC-ED03-F8DE1A5B535A}"/>
          </ac:spMkLst>
        </pc:spChg>
        <pc:picChg chg="add mod">
          <ac:chgData name="Mihai Budiu" userId="3fe408b5c12bb05c" providerId="LiveId" clId="{7D99599F-A90C-4B66-BD17-14AF41D1B952}" dt="2023-09-27T18:57:28.011" v="1660"/>
          <ac:picMkLst>
            <pc:docMk/>
            <pc:sldMk cId="3085026740" sldId="2147309322"/>
            <ac:picMk id="5" creationId="{1F3B328B-8B16-7320-9BCD-307FE952380A}"/>
          </ac:picMkLst>
        </pc:picChg>
      </pc:sldChg>
      <pc:sldChg chg="addSp delSp modSp new mod modAnim">
        <pc:chgData name="Mihai Budiu" userId="3fe408b5c12bb05c" providerId="LiveId" clId="{7D99599F-A90C-4B66-BD17-14AF41D1B952}" dt="2023-09-29T20:45:09.841" v="2975"/>
        <pc:sldMkLst>
          <pc:docMk/>
          <pc:sldMk cId="519282631" sldId="2147309323"/>
        </pc:sldMkLst>
        <pc:spChg chg="mod">
          <ac:chgData name="Mihai Budiu" userId="3fe408b5c12bb05c" providerId="LiveId" clId="{7D99599F-A90C-4B66-BD17-14AF41D1B952}" dt="2023-09-27T20:52:23.401" v="2432" actId="1076"/>
          <ac:spMkLst>
            <pc:docMk/>
            <pc:sldMk cId="519282631" sldId="2147309323"/>
            <ac:spMk id="2" creationId="{84A3DFF0-6225-E02F-70B6-5EE994D44905}"/>
          </ac:spMkLst>
        </pc:spChg>
        <pc:spChg chg="del">
          <ac:chgData name="Mihai Budiu" userId="3fe408b5c12bb05c" providerId="LiveId" clId="{7D99599F-A90C-4B66-BD17-14AF41D1B952}" dt="2023-09-27T20:45:59.465" v="2163" actId="478"/>
          <ac:spMkLst>
            <pc:docMk/>
            <pc:sldMk cId="519282631" sldId="2147309323"/>
            <ac:spMk id="3" creationId="{363076F7-60F8-B8F4-5C51-0887B56547DD}"/>
          </ac:spMkLst>
        </pc:spChg>
        <pc:spChg chg="add mod">
          <ac:chgData name="Mihai Budiu" userId="3fe408b5c12bb05c" providerId="LiveId" clId="{7D99599F-A90C-4B66-BD17-14AF41D1B952}" dt="2023-09-27T20:46:30.764" v="2164"/>
          <ac:spMkLst>
            <pc:docMk/>
            <pc:sldMk cId="519282631" sldId="2147309323"/>
            <ac:spMk id="5" creationId="{4222BA66-991A-1ED0-AFE9-B95FE3B1D73F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6" creationId="{AD12227D-8B60-3A05-6C5E-BFA1D3B9BA96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7" creationId="{7E7E03D3-2763-EFAD-576F-83F7CD69EAD5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8" creationId="{52D3A903-EDC7-7DDC-D648-0A9AB80EAC0F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9" creationId="{318DC4D2-34DA-E9FD-520B-F8BCA1C85FFF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10" creationId="{FF2B55C5-9520-0039-1278-E0BC67709684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11" creationId="{86B462C6-FEFF-1097-84BB-1B4348DC9886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12" creationId="{FF24DAFF-FC9E-C9C4-DB9B-6611A08EEDF8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3" creationId="{0EFC3E11-C8C3-A21D-0EA5-7257D1977D71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4" creationId="{F5F27FAA-D27E-3606-3933-CE79E16C50BD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5" creationId="{7AEA2434-433C-67D5-3A0F-B78AE49DEBA3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16" creationId="{0FEBA14E-F2EE-FAD1-A3DF-E9E97DCEB57B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17" creationId="{91357014-2CD5-81DC-58ED-ADB408DEB132}"/>
          </ac:spMkLst>
        </pc:spChg>
        <pc:spChg chg="add del mod">
          <ac:chgData name="Mihai Budiu" userId="3fe408b5c12bb05c" providerId="LiveId" clId="{7D99599F-A90C-4B66-BD17-14AF41D1B952}" dt="2023-09-27T20:48:56.928" v="2255" actId="478"/>
          <ac:spMkLst>
            <pc:docMk/>
            <pc:sldMk cId="519282631" sldId="2147309323"/>
            <ac:spMk id="18" creationId="{B953FEF7-E6DB-0CC9-9A09-471DA8DE75A4}"/>
          </ac:spMkLst>
        </pc:spChg>
        <pc:spChg chg="add mod">
          <ac:chgData name="Mihai Budiu" userId="3fe408b5c12bb05c" providerId="LiveId" clId="{7D99599F-A90C-4B66-BD17-14AF41D1B952}" dt="2023-09-27T20:49:42.483" v="2275" actId="1076"/>
          <ac:spMkLst>
            <pc:docMk/>
            <pc:sldMk cId="519282631" sldId="2147309323"/>
            <ac:spMk id="19" creationId="{2818D836-5045-AF48-8DA4-46D4EF166224}"/>
          </ac:spMkLst>
        </pc:spChg>
        <pc:spChg chg="add mod">
          <ac:chgData name="Mihai Budiu" userId="3fe408b5c12bb05c" providerId="LiveId" clId="{7D99599F-A90C-4B66-BD17-14AF41D1B952}" dt="2023-09-27T20:49:58.981" v="2328" actId="1076"/>
          <ac:spMkLst>
            <pc:docMk/>
            <pc:sldMk cId="519282631" sldId="2147309323"/>
            <ac:spMk id="20" creationId="{DB6FDCD5-2748-0621-8F8E-AE33002CBFB4}"/>
          </ac:spMkLst>
        </pc:spChg>
        <pc:spChg chg="add mod">
          <ac:chgData name="Mihai Budiu" userId="3fe408b5c12bb05c" providerId="LiveId" clId="{7D99599F-A90C-4B66-BD17-14AF41D1B952}" dt="2023-09-27T20:50:08.400" v="2343" actId="571"/>
          <ac:spMkLst>
            <pc:docMk/>
            <pc:sldMk cId="519282631" sldId="2147309323"/>
            <ac:spMk id="21" creationId="{15DE045F-933E-E179-8E9E-AE91EA175FEB}"/>
          </ac:spMkLst>
        </pc:spChg>
        <pc:spChg chg="add del">
          <ac:chgData name="Mihai Budiu" userId="3fe408b5c12bb05c" providerId="LiveId" clId="{7D99599F-A90C-4B66-BD17-14AF41D1B952}" dt="2023-09-27T20:50:27.303" v="2346" actId="478"/>
          <ac:spMkLst>
            <pc:docMk/>
            <pc:sldMk cId="519282631" sldId="2147309323"/>
            <ac:spMk id="22" creationId="{F7B35559-E67B-D134-52F6-15045DA5F7A4}"/>
          </ac:spMkLst>
        </pc:spChg>
        <pc:spChg chg="add mod">
          <ac:chgData name="Mihai Budiu" userId="3fe408b5c12bb05c" providerId="LiveId" clId="{7D99599F-A90C-4B66-BD17-14AF41D1B952}" dt="2023-09-27T20:50:44.701" v="2370" actId="1076"/>
          <ac:spMkLst>
            <pc:docMk/>
            <pc:sldMk cId="519282631" sldId="2147309323"/>
            <ac:spMk id="23" creationId="{DB372960-5308-F05F-5FDB-9E31E40651FF}"/>
          </ac:spMkLst>
        </pc:spChg>
        <pc:spChg chg="add mod">
          <ac:chgData name="Mihai Budiu" userId="3fe408b5c12bb05c" providerId="LiveId" clId="{7D99599F-A90C-4B66-BD17-14AF41D1B952}" dt="2023-09-27T20:51:03.886" v="2398" actId="1037"/>
          <ac:spMkLst>
            <pc:docMk/>
            <pc:sldMk cId="519282631" sldId="2147309323"/>
            <ac:spMk id="24" creationId="{EC26C109-2FA6-CF89-6BEA-D29AD92FC9AA}"/>
          </ac:spMkLst>
        </pc:spChg>
        <pc:spChg chg="add mod">
          <ac:chgData name="Mihai Budiu" userId="3fe408b5c12bb05c" providerId="LiveId" clId="{7D99599F-A90C-4B66-BD17-14AF41D1B952}" dt="2023-09-27T20:55:01.048" v="2468" actId="20577"/>
          <ac:spMkLst>
            <pc:docMk/>
            <pc:sldMk cId="519282631" sldId="2147309323"/>
            <ac:spMk id="25" creationId="{BEA590C6-3202-05AD-5FA6-B446A8F08561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6" creationId="{933B64F6-4E35-5C5B-AF09-84434BAD606C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7" creationId="{61409C7D-5F3F-0C7B-86E3-052B0FAA9A90}"/>
          </ac:spMkLst>
        </pc:spChg>
        <pc:spChg chg="add del mod">
          <ac:chgData name="Mihai Budiu" userId="3fe408b5c12bb05c" providerId="LiveId" clId="{7D99599F-A90C-4B66-BD17-14AF41D1B952}" dt="2023-09-27T20:52:48.670" v="2434" actId="478"/>
          <ac:spMkLst>
            <pc:docMk/>
            <pc:sldMk cId="519282631" sldId="2147309323"/>
            <ac:spMk id="28" creationId="{B817F918-08C3-FB8B-5430-54C0C3A0DCBF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9" creationId="{E173CA1C-5100-6D7D-3730-9B2563993A8C}"/>
          </ac:spMkLst>
        </pc:spChg>
        <pc:spChg chg="add mod">
          <ac:chgData name="Mihai Budiu" userId="3fe408b5c12bb05c" providerId="LiveId" clId="{7D99599F-A90C-4B66-BD17-14AF41D1B952}" dt="2023-09-27T20:53:46.363" v="2449" actId="1076"/>
          <ac:spMkLst>
            <pc:docMk/>
            <pc:sldMk cId="519282631" sldId="2147309323"/>
            <ac:spMk id="30" creationId="{61F98765-7D3E-6288-67FE-0F1FF4D1EBED}"/>
          </ac:spMkLst>
        </pc:spChg>
        <pc:spChg chg="add mod">
          <ac:chgData name="Mihai Budiu" userId="3fe408b5c12bb05c" providerId="LiveId" clId="{7D99599F-A90C-4B66-BD17-14AF41D1B952}" dt="2023-09-27T20:54:04.264" v="2461" actId="1076"/>
          <ac:spMkLst>
            <pc:docMk/>
            <pc:sldMk cId="519282631" sldId="2147309323"/>
            <ac:spMk id="31" creationId="{1EDB98C2-BE4E-0446-D602-237CED26BA54}"/>
          </ac:spMkLst>
        </pc:spChg>
        <pc:spChg chg="add mod">
          <ac:chgData name="Mihai Budiu" userId="3fe408b5c12bb05c" providerId="LiveId" clId="{7D99599F-A90C-4B66-BD17-14AF41D1B952}" dt="2023-09-27T20:53:58.479" v="2460" actId="571"/>
          <ac:spMkLst>
            <pc:docMk/>
            <pc:sldMk cId="519282631" sldId="2147309323"/>
            <ac:spMk id="32" creationId="{CEFC2AC7-28E6-B73A-8C25-15D3CDCCCD8E}"/>
          </ac:spMkLst>
        </pc:spChg>
        <pc:spChg chg="add mod">
          <ac:chgData name="Mihai Budiu" userId="3fe408b5c12bb05c" providerId="LiveId" clId="{7D99599F-A90C-4B66-BD17-14AF41D1B952}" dt="2023-09-27T20:56:37.602" v="2489" actId="1076"/>
          <ac:spMkLst>
            <pc:docMk/>
            <pc:sldMk cId="519282631" sldId="2147309323"/>
            <ac:spMk id="33" creationId="{2D5A364D-67B1-0450-47F3-D5ED0727FDFC}"/>
          </ac:spMkLst>
        </pc:spChg>
        <pc:spChg chg="add mod">
          <ac:chgData name="Mihai Budiu" userId="3fe408b5c12bb05c" providerId="LiveId" clId="{7D99599F-A90C-4B66-BD17-14AF41D1B952}" dt="2023-09-27T20:58:11.712" v="2527" actId="20577"/>
          <ac:spMkLst>
            <pc:docMk/>
            <pc:sldMk cId="519282631" sldId="2147309323"/>
            <ac:spMk id="34" creationId="{95F95D6B-7D5E-30F8-8325-6F48559A81FD}"/>
          </ac:spMkLst>
        </pc:spChg>
        <pc:spChg chg="add mod">
          <ac:chgData name="Mihai Budiu" userId="3fe408b5c12bb05c" providerId="LiveId" clId="{7D99599F-A90C-4B66-BD17-14AF41D1B952}" dt="2023-09-27T20:56:55.046" v="2503" actId="571"/>
          <ac:spMkLst>
            <pc:docMk/>
            <pc:sldMk cId="519282631" sldId="2147309323"/>
            <ac:spMk id="35" creationId="{B2C60D38-90A9-844C-78F7-149433123C98}"/>
          </ac:spMkLst>
        </pc:spChg>
        <pc:spChg chg="add mod">
          <ac:chgData name="Mihai Budiu" userId="3fe408b5c12bb05c" providerId="LiveId" clId="{7D99599F-A90C-4B66-BD17-14AF41D1B952}" dt="2023-09-27T20:57:14.908" v="2510" actId="20577"/>
          <ac:spMkLst>
            <pc:docMk/>
            <pc:sldMk cId="519282631" sldId="2147309323"/>
            <ac:spMk id="36" creationId="{934D908A-8F8B-3C94-3129-6E48B1EBB0B0}"/>
          </ac:spMkLst>
        </pc:spChg>
      </pc:sldChg>
      <pc:sldChg chg="addSp delSp modSp new mod ord modClrScheme chgLayout">
        <pc:chgData name="Mihai Budiu" userId="3fe408b5c12bb05c" providerId="LiveId" clId="{7D99599F-A90C-4B66-BD17-14AF41D1B952}" dt="2023-09-29T18:33:27.716" v="2765" actId="207"/>
        <pc:sldMkLst>
          <pc:docMk/>
          <pc:sldMk cId="2941190755" sldId="2147309324"/>
        </pc:sldMkLst>
        <pc:spChg chg="mod ord">
          <ac:chgData name="Mihai Budiu" userId="3fe408b5c12bb05c" providerId="LiveId" clId="{7D99599F-A90C-4B66-BD17-14AF41D1B952}" dt="2023-09-29T18:32:34.612" v="2714" actId="20577"/>
          <ac:spMkLst>
            <pc:docMk/>
            <pc:sldMk cId="2941190755" sldId="2147309324"/>
            <ac:spMk id="2" creationId="{0FA6E995-B53C-ABE1-234A-7344A596E296}"/>
          </ac:spMkLst>
        </pc:spChg>
        <pc:spChg chg="del mod">
          <ac:chgData name="Mihai Budiu" userId="3fe408b5c12bb05c" providerId="LiveId" clId="{7D99599F-A90C-4B66-BD17-14AF41D1B952}" dt="2023-09-29T18:30:43.500" v="2695" actId="478"/>
          <ac:spMkLst>
            <pc:docMk/>
            <pc:sldMk cId="2941190755" sldId="2147309324"/>
            <ac:spMk id="3" creationId="{E3677755-7644-62CB-1B4C-FD4B312A1B53}"/>
          </ac:spMkLst>
        </pc:spChg>
        <pc:spChg chg="mod ord">
          <ac:chgData name="Mihai Budiu" userId="3fe408b5c12bb05c" providerId="LiveId" clId="{7D99599F-A90C-4B66-BD17-14AF41D1B952}" dt="2023-09-29T18:30:50.447" v="2697" actId="700"/>
          <ac:spMkLst>
            <pc:docMk/>
            <pc:sldMk cId="2941190755" sldId="2147309324"/>
            <ac:spMk id="4" creationId="{AC47CE16-9CA2-AFA5-90E6-548D966BCE79}"/>
          </ac:spMkLst>
        </pc:spChg>
        <pc:spChg chg="add del mod">
          <ac:chgData name="Mihai Budiu" userId="3fe408b5c12bb05c" providerId="LiveId" clId="{7D99599F-A90C-4B66-BD17-14AF41D1B952}" dt="2023-09-29T18:30:44.849" v="2696" actId="478"/>
          <ac:spMkLst>
            <pc:docMk/>
            <pc:sldMk cId="2941190755" sldId="2147309324"/>
            <ac:spMk id="6" creationId="{307CDEC9-C0D1-C380-E0C5-F034D98459BB}"/>
          </ac:spMkLst>
        </pc:spChg>
        <pc:spChg chg="add mod ord">
          <ac:chgData name="Mihai Budiu" userId="3fe408b5c12bb05c" providerId="LiveId" clId="{7D99599F-A90C-4B66-BD17-14AF41D1B952}" dt="2023-09-29T18:33:27.716" v="2765" actId="207"/>
          <ac:spMkLst>
            <pc:docMk/>
            <pc:sldMk cId="2941190755" sldId="2147309324"/>
            <ac:spMk id="7" creationId="{1C83BAF9-AB7A-6BF3-F61C-78E6B3386E3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0.png"/><Relationship Id="rId3" Type="http://schemas.openxmlformats.org/officeDocument/2006/relationships/image" Target="../media/image1140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2" Type="http://schemas.openxmlformats.org/officeDocument/2006/relationships/image" Target="../media/image134.png"/><Relationship Id="rId17" Type="http://schemas.openxmlformats.org/officeDocument/2006/relationships/image" Target="../media/image1391.png"/><Relationship Id="rId25" Type="http://schemas.openxmlformats.org/officeDocument/2006/relationships/image" Target="../media/image146.png"/><Relationship Id="rId2" Type="http://schemas.openxmlformats.org/officeDocument/2006/relationships/image" Target="../media/image32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0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0.png"/><Relationship Id="rId22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6.png"/><Relationship Id="rId7" Type="http://schemas.openxmlformats.org/officeDocument/2006/relationships/image" Target="../media/image1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85.png"/><Relationship Id="rId18" Type="http://schemas.openxmlformats.org/officeDocument/2006/relationships/image" Target="../media/image159.png"/><Relationship Id="rId26" Type="http://schemas.openxmlformats.org/officeDocument/2006/relationships/image" Target="../media/image198.png"/><Relationship Id="rId3" Type="http://schemas.openxmlformats.org/officeDocument/2006/relationships/image" Target="../media/image342.png"/><Relationship Id="rId21" Type="http://schemas.openxmlformats.org/officeDocument/2006/relationships/image" Target="../media/image162.png"/><Relationship Id="rId7" Type="http://schemas.openxmlformats.org/officeDocument/2006/relationships/image" Target="../media/image152.png"/><Relationship Id="rId12" Type="http://schemas.openxmlformats.org/officeDocument/2006/relationships/image" Target="../media/image184.png"/><Relationship Id="rId17" Type="http://schemas.openxmlformats.org/officeDocument/2006/relationships/image" Target="../media/image158.png"/><Relationship Id="rId25" Type="http://schemas.openxmlformats.org/officeDocument/2006/relationships/image" Target="../media/image19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331.png"/><Relationship Id="rId15" Type="http://schemas.openxmlformats.org/officeDocument/2006/relationships/image" Target="../media/image156.png"/><Relationship Id="rId23" Type="http://schemas.openxmlformats.org/officeDocument/2006/relationships/image" Target="../media/image195.png"/><Relationship Id="rId10" Type="http://schemas.openxmlformats.org/officeDocument/2006/relationships/image" Target="../media/image155.png"/><Relationship Id="rId19" Type="http://schemas.openxmlformats.org/officeDocument/2006/relationships/image" Target="../media/image160.png"/><Relationship Id="rId4" Type="http://schemas.openxmlformats.org/officeDocument/2006/relationships/image" Target="../media/image352.png"/><Relationship Id="rId9" Type="http://schemas.openxmlformats.org/officeDocument/2006/relationships/image" Target="../media/image154.png"/><Relationship Id="rId14" Type="http://schemas.openxmlformats.org/officeDocument/2006/relationships/image" Target="../media/image186.png"/><Relationship Id="rId22" Type="http://schemas.openxmlformats.org/officeDocument/2006/relationships/image" Target="../media/image163.png"/><Relationship Id="rId27" Type="http://schemas.openxmlformats.org/officeDocument/2006/relationships/image" Target="../media/image35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tree/main/sql-to-dbsp-compil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elift.dev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matic/sql-logic-test" TargetMode="External"/><Relationship Id="rId2" Type="http://schemas.openxmlformats.org/officeDocument/2006/relationships/hyperlink" Target="https://www.sqlite.org/sqllogictest/doc/trunk/about.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postgres/postgres/blob/master/src/test/regress/expecte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bitaljoe/21700951/" TargetMode="External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70.png"/><Relationship Id="rId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85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10" Type="http://schemas.openxmlformats.org/officeDocument/2006/relationships/image" Target="../media/image812.png"/><Relationship Id="rId4" Type="http://schemas.openxmlformats.org/officeDocument/2006/relationships/image" Target="../media/image87.png"/><Relationship Id="rId9" Type="http://schemas.openxmlformats.org/officeDocument/2006/relationships/image" Target="../media/image9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0.png"/><Relationship Id="rId4" Type="http://schemas.openxmlformats.org/officeDocument/2006/relationships/image" Target="../media/image10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147104"/>
          </a:xfrm>
        </p:spPr>
        <p:txBody>
          <a:bodyPr>
            <a:normAutofit/>
          </a:bodyPr>
          <a:lstStyle/>
          <a:p>
            <a:r>
              <a:rPr lang="en-US" b="1" dirty="0"/>
              <a:t>Streaming Incremental View Maintenance with Apache Calcite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113590"/>
            <a:ext cx="9144000" cy="3501010"/>
          </a:xfrm>
        </p:spPr>
        <p:txBody>
          <a:bodyPr>
            <a:normAutofit/>
          </a:bodyPr>
          <a:lstStyle/>
          <a:p>
            <a:r>
              <a:rPr lang="en-US" sz="4000" dirty="0"/>
              <a:t>Mihai Budiu –               .com</a:t>
            </a:r>
          </a:p>
          <a:p>
            <a:r>
              <a:rPr lang="en-US" dirty="0"/>
              <a:t>October 7, 2023</a:t>
            </a:r>
          </a:p>
          <a:p>
            <a:r>
              <a:rPr lang="en-US" i="0" dirty="0">
                <a:effectLst/>
              </a:rPr>
              <a:t>Halifax, Nova Scotia, Canada</a:t>
            </a:r>
          </a:p>
          <a:p>
            <a:endParaRPr lang="en-US" dirty="0"/>
          </a:p>
        </p:txBody>
      </p:sp>
      <p:pic>
        <p:nvPicPr>
          <p:cNvPr id="5" name="Picture 4" descr="A white rectangular sign with blue and orange text&#10;&#10;Description automatically generated">
            <a:extLst>
              <a:ext uri="{FF2B5EF4-FFF2-40B4-BE49-F238E27FC236}">
                <a16:creationId xmlns:a16="http://schemas.microsoft.com/office/drawing/2014/main" id="{D40E3534-AB21-36D9-9F6D-E4755729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" b="27478"/>
          <a:stretch/>
        </p:blipFill>
        <p:spPr>
          <a:xfrm>
            <a:off x="4571600" y="4663062"/>
            <a:ext cx="3766430" cy="200531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888B88-1BF4-1E91-9329-1A5658AA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138" y="3167364"/>
            <a:ext cx="15430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355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6800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178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1788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“Dataflow graphs”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changes (deltas)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7" y="2901019"/>
            <a:ext cx="11258047" cy="850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/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blipFill>
                <a:blip r:embed="rId4"/>
                <a:stretch>
                  <a:fillRect l="-20408" r="-122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sz="2400" dirty="0">
                    <a:latin typeface="Consolas" panose="020B0609020204030204" pitchFamily="49" charset="0"/>
                  </a:rPr>
                  <a:t>V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400" dirty="0">
                    <a:latin typeface="Consolas" panose="020B0609020204030204" pitchFamily="49" charset="0"/>
                  </a:rPr>
                  <a:t> * 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400" dirty="0">
                    <a:latin typeface="Consolas" panose="020B0609020204030204" pitchFamily="49" charset="0"/>
                  </a:rPr>
                  <a:t> T</a:t>
                </a:r>
                <a:br>
                  <a:rPr lang="en-US" sz="2400" dirty="0"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4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9B45-AFA3-B8A1-3097-2310C9F4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98"/>
            <a:ext cx="10515600" cy="4711565"/>
          </a:xfrm>
        </p:spPr>
        <p:txBody>
          <a:bodyPr/>
          <a:lstStyle/>
          <a:p>
            <a:r>
              <a:rPr lang="en-US" dirty="0"/>
              <a:t>This is our definition of IVM</a:t>
            </a:r>
          </a:p>
          <a:p>
            <a:r>
              <a:rPr lang="en-US" dirty="0"/>
              <a:t>The standard DB definition does not include the last D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It is compositional</a:t>
            </a:r>
          </a:p>
          <a:p>
            <a:pPr lvl="1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E995-B53C-ABE1-234A-7344A59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kill(speaker, SIGINT)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3BAF9-AB7A-6BF3-F61C-78E6B3386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 will be happy to answer questions at any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7CE16-9CA2-AFA5-90E6-548D966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:r>
                  <a:rPr lang="en-US" b="1" dirty="0"/>
                  <a:t>primitive</a:t>
                </a:r>
                <a:r>
                  <a:rPr lang="en-US" dirty="0"/>
                  <a:t> operations…</a:t>
                </a:r>
                <a:br>
                  <a:rPr lang="en-US" dirty="0"/>
                </a:br>
                <a:r>
                  <a:rPr lang="en-US" dirty="0"/>
                  <a:t>…then we can </a:t>
                </a:r>
                <a:r>
                  <a:rPr lang="en-US" dirty="0" err="1"/>
                  <a:t>incrementalize</a:t>
                </a:r>
                <a:r>
                  <a:rPr lang="en-US" dirty="0"/>
                  <a:t> </a:t>
                </a:r>
                <a:r>
                  <a:rPr lang="en-US" b="1" dirty="0"/>
                  <a:t>any query</a:t>
                </a:r>
              </a:p>
              <a:p>
                <a:endParaRPr lang="en-US" b="1" dirty="0"/>
              </a:p>
              <a:p>
                <a:r>
                  <a:rPr lang="en-US" dirty="0"/>
                  <a:t>Next: for all standard primitive DB operations</a:t>
                </a:r>
                <a:br>
                  <a:rPr lang="en-US" dirty="0"/>
                </a:br>
                <a:r>
                  <a:rPr lang="en-US" dirty="0"/>
                  <a:t>we know efficient incremental versions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2907-33D4-C36A-4E74-21A68292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apply this to a DB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FF887-B26D-0195-E9E3-F5F7FE40F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+, -, and 0 operations for a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D0962-F7EA-1FC4-41BA-36A83598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 descr="Icon, funnel chart&#10;&#10;Description automatically generated">
            <a:extLst>
              <a:ext uri="{FF2B5EF4-FFF2-40B4-BE49-F238E27FC236}">
                <a16:creationId xmlns:a16="http://schemas.microsoft.com/office/drawing/2014/main" id="{F4733295-0D29-2454-0550-F8CA312D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3347" y="2107775"/>
            <a:ext cx="3040487" cy="3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6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row has an integer weight</a:t>
                </a:r>
              </a:p>
              <a:p>
                <a:pPr lvl="1"/>
                <a:r>
                  <a:rPr lang="en-US" sz="2800" dirty="0"/>
                  <a:t>The weight can be positive, zero, or negative</a:t>
                </a:r>
              </a:p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 =&gt; row added</a:t>
                </a:r>
              </a:p>
              <a:p>
                <a:pPr lvl="1"/>
                <a:r>
                  <a:rPr lang="en-US" sz="2800" dirty="0"/>
                  <a:t>Negative weight =&gt; row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1230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62421"/>
              </p:ext>
            </p:extLst>
          </p:nvPr>
        </p:nvGraphicFramePr>
        <p:xfrm>
          <a:off x="9294498" y="3630996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9907149" y="4847144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587365" y="5569612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/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/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/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</p:spPr>
            <p:txBody>
              <a:bodyPr/>
              <a:lstStyle/>
              <a:p>
                <a:r>
                  <a:rPr lang="en-US" dirty="0"/>
                  <a:t>Linear operators: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  <a:blipFill>
                <a:blip r:embed="rId3"/>
                <a:stretch>
                  <a:fillRect l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  <a:blipFill>
                <a:blip r:embed="rId4"/>
                <a:stretch>
                  <a:fillRect l="-1043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8100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8100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6245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8092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8100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3842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5707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6299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8745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3119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1827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1827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3674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3674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0" grpId="0" animBg="1"/>
      <p:bldP spid="32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r>
                  <a:rPr lang="en-US" dirty="0"/>
                  <a:t>Throws away rows with negative weights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12396"/>
              </p:ext>
            </p:extLst>
          </p:nvPr>
        </p:nvGraphicFramePr>
        <p:xfrm>
          <a:off x="4116853" y="30290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97145"/>
              </p:ext>
            </p:extLst>
          </p:nvPr>
        </p:nvGraphicFramePr>
        <p:xfrm>
          <a:off x="6692991" y="31558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3092388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192959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5213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5213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343907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4597877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3694040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109165"/>
            <a:ext cx="1296079" cy="1056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2861097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2861097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24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a view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Database people call this “Incremental View Maintenance”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33DA-898B-DC96-06E1-C2BD647A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Time-Space Trade-off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7EC20-C724-13AD-BC85-A5E4E6B9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C9C5A-0B21-19F0-E940-3A36595DF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3"/>
          <a:stretch/>
        </p:blipFill>
        <p:spPr>
          <a:xfrm>
            <a:off x="8094049" y="2192959"/>
            <a:ext cx="3560772" cy="2002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050A2-691F-2380-CB63-BD7289D8D4A7}"/>
              </a:ext>
            </a:extLst>
          </p:cNvPr>
          <p:cNvSpPr txBox="1"/>
          <p:nvPr/>
        </p:nvSpPr>
        <p:spPr>
          <a:xfrm>
            <a:off x="6463552" y="4505899"/>
            <a:ext cx="4974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Index</a:t>
            </a:r>
            <a:r>
              <a:rPr lang="en-US" sz="3200" i="1" dirty="0"/>
              <a:t> of the entire collection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EFC-3EAA-7349-F02F-C3159180C2D4}"/>
              </a:ext>
            </a:extLst>
          </p:cNvPr>
          <p:cNvCxnSpPr>
            <a:cxnSpLocks/>
          </p:cNvCxnSpPr>
          <p:nvPr/>
        </p:nvCxnSpPr>
        <p:spPr>
          <a:xfrm flipV="1">
            <a:off x="8489759" y="4104167"/>
            <a:ext cx="499731" cy="401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560D96-BE56-008A-FD88-4BEEB5F089F6}"/>
              </a:ext>
            </a:extLst>
          </p:cNvPr>
          <p:cNvCxnSpPr>
            <a:cxnSpLocks/>
          </p:cNvCxnSpPr>
          <p:nvPr/>
        </p:nvCxnSpPr>
        <p:spPr>
          <a:xfrm flipV="1">
            <a:off x="8489759" y="2594344"/>
            <a:ext cx="499731" cy="1911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EA5FF8-EE75-A504-E14C-74F3B2A4C455}"/>
              </a:ext>
            </a:extLst>
          </p:cNvPr>
          <p:cNvSpPr txBox="1"/>
          <p:nvPr/>
        </p:nvSpPr>
        <p:spPr>
          <a:xfrm>
            <a:off x="71793" y="2684809"/>
            <a:ext cx="7375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We can compute the output changes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But we use as much memory </a:t>
            </a:r>
            <a:br>
              <a:rPr lang="en-US" sz="3200" dirty="0"/>
            </a:br>
            <a:r>
              <a:rPr lang="en-US" sz="3200" dirty="0"/>
              <a:t>as the non-incremental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203854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also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 (almost linear!)</a:t>
            </a:r>
          </a:p>
          <a:p>
            <a:r>
              <a:rPr lang="en-US" dirty="0"/>
              <a:t>Recursive queries (fixed points; aka graph queries)</a:t>
            </a:r>
          </a:p>
          <a:p>
            <a:r>
              <a:rPr lang="en-US" dirty="0"/>
              <a:t>Streaming joins, streaming windows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 descr="Microphone on blurred dark scene">
            <a:extLst>
              <a:ext uri="{FF2B5EF4-FFF2-40B4-BE49-F238E27FC236}">
                <a16:creationId xmlns:a16="http://schemas.microsoft.com/office/drawing/2014/main" id="{E257B5FF-CDA5-03A0-BE87-A925FD0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r="34687"/>
          <a:stretch/>
        </p:blipFill>
        <p:spPr>
          <a:xfrm flipH="1">
            <a:off x="6668216" y="586596"/>
            <a:ext cx="2719415" cy="19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Algorithm for incremental view maintenance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1.5 Eliminate some </a:t>
                </a:r>
                <a:r>
                  <a:rPr lang="en-US" sz="2800" i="1" dirty="0"/>
                  <a:t>distinct</a:t>
                </a:r>
                <a:r>
                  <a:rPr lang="en-US" sz="2800" dirty="0"/>
                  <a:t> calls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 using structural recursion: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3110180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411710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49DB1C-1DDF-E358-411B-80BB6C744F79}"/>
              </a:ext>
            </a:extLst>
          </p:cNvPr>
          <p:cNvSpPr/>
          <p:nvPr/>
        </p:nvSpPr>
        <p:spPr>
          <a:xfrm>
            <a:off x="3860157" y="5069711"/>
            <a:ext cx="3453928" cy="1655180"/>
          </a:xfrm>
          <a:custGeom>
            <a:avLst/>
            <a:gdLst>
              <a:gd name="connsiteX0" fmla="*/ 0 w 3453928"/>
              <a:gd name="connsiteY0" fmla="*/ 717631 h 1655180"/>
              <a:gd name="connsiteX1" fmla="*/ 0 w 3453928"/>
              <a:gd name="connsiteY1" fmla="*/ 717631 h 1655180"/>
              <a:gd name="connsiteX2" fmla="*/ 133109 w 3453928"/>
              <a:gd name="connsiteY2" fmla="*/ 665545 h 1655180"/>
              <a:gd name="connsiteX3" fmla="*/ 312516 w 3453928"/>
              <a:gd name="connsiteY3" fmla="*/ 625033 h 1655180"/>
              <a:gd name="connsiteX4" fmla="*/ 364602 w 3453928"/>
              <a:gd name="connsiteY4" fmla="*/ 613459 h 1655180"/>
              <a:gd name="connsiteX5" fmla="*/ 474562 w 3453928"/>
              <a:gd name="connsiteY5" fmla="*/ 607671 h 1655180"/>
              <a:gd name="connsiteX6" fmla="*/ 596096 w 3453928"/>
              <a:gd name="connsiteY6" fmla="*/ 572947 h 1655180"/>
              <a:gd name="connsiteX7" fmla="*/ 648182 w 3453928"/>
              <a:gd name="connsiteY7" fmla="*/ 549798 h 1655180"/>
              <a:gd name="connsiteX8" fmla="*/ 746567 w 3453928"/>
              <a:gd name="connsiteY8" fmla="*/ 462988 h 1655180"/>
              <a:gd name="connsiteX9" fmla="*/ 798653 w 3453928"/>
              <a:gd name="connsiteY9" fmla="*/ 416689 h 1655180"/>
              <a:gd name="connsiteX10" fmla="*/ 868101 w 3453928"/>
              <a:gd name="connsiteY10" fmla="*/ 347241 h 1655180"/>
              <a:gd name="connsiteX11" fmla="*/ 931762 w 3453928"/>
              <a:gd name="connsiteY11" fmla="*/ 289367 h 1655180"/>
              <a:gd name="connsiteX12" fmla="*/ 1076446 w 3453928"/>
              <a:gd name="connsiteY12" fmla="*/ 133109 h 1655180"/>
              <a:gd name="connsiteX13" fmla="*/ 1122744 w 3453928"/>
              <a:gd name="connsiteY13" fmla="*/ 104173 h 1655180"/>
              <a:gd name="connsiteX14" fmla="*/ 1169043 w 3453928"/>
              <a:gd name="connsiteY14" fmla="*/ 81023 h 1655180"/>
              <a:gd name="connsiteX15" fmla="*/ 1354238 w 3453928"/>
              <a:gd name="connsiteY15" fmla="*/ 52086 h 1655180"/>
              <a:gd name="connsiteX16" fmla="*/ 1713053 w 3453928"/>
              <a:gd name="connsiteY16" fmla="*/ 40512 h 1655180"/>
              <a:gd name="connsiteX17" fmla="*/ 1782501 w 3453928"/>
              <a:gd name="connsiteY17" fmla="*/ 34724 h 1655180"/>
              <a:gd name="connsiteX18" fmla="*/ 1961909 w 3453928"/>
              <a:gd name="connsiteY18" fmla="*/ 11575 h 1655180"/>
              <a:gd name="connsiteX19" fmla="*/ 2129742 w 3453928"/>
              <a:gd name="connsiteY19" fmla="*/ 0 h 1655180"/>
              <a:gd name="connsiteX20" fmla="*/ 2696901 w 3453928"/>
              <a:gd name="connsiteY20" fmla="*/ 11575 h 1655180"/>
              <a:gd name="connsiteX21" fmla="*/ 3020992 w 3453928"/>
              <a:gd name="connsiteY21" fmla="*/ 23150 h 1655180"/>
              <a:gd name="connsiteX22" fmla="*/ 3130952 w 3453928"/>
              <a:gd name="connsiteY22" fmla="*/ 52086 h 1655180"/>
              <a:gd name="connsiteX23" fmla="*/ 3235124 w 3453928"/>
              <a:gd name="connsiteY23" fmla="*/ 86811 h 1655180"/>
              <a:gd name="connsiteX24" fmla="*/ 3345084 w 3453928"/>
              <a:gd name="connsiteY24" fmla="*/ 266218 h 1655180"/>
              <a:gd name="connsiteX25" fmla="*/ 3414532 w 3453928"/>
              <a:gd name="connsiteY25" fmla="*/ 468775 h 1655180"/>
              <a:gd name="connsiteX26" fmla="*/ 3443468 w 3453928"/>
              <a:gd name="connsiteY26" fmla="*/ 619246 h 1655180"/>
              <a:gd name="connsiteX27" fmla="*/ 3437681 w 3453928"/>
              <a:gd name="connsiteY27" fmla="*/ 1116957 h 1655180"/>
              <a:gd name="connsiteX28" fmla="*/ 3391382 w 3453928"/>
              <a:gd name="connsiteY28" fmla="*/ 1284790 h 1655180"/>
              <a:gd name="connsiteX29" fmla="*/ 3321934 w 3453928"/>
              <a:gd name="connsiteY29" fmla="*/ 1429474 h 1655180"/>
              <a:gd name="connsiteX30" fmla="*/ 3292997 w 3453928"/>
              <a:gd name="connsiteY30" fmla="*/ 1469985 h 1655180"/>
              <a:gd name="connsiteX31" fmla="*/ 3246699 w 3453928"/>
              <a:gd name="connsiteY31" fmla="*/ 1516284 h 1655180"/>
              <a:gd name="connsiteX32" fmla="*/ 3142527 w 3453928"/>
              <a:gd name="connsiteY32" fmla="*/ 1591519 h 1655180"/>
              <a:gd name="connsiteX33" fmla="*/ 3084653 w 3453928"/>
              <a:gd name="connsiteY33" fmla="*/ 1608881 h 1655180"/>
              <a:gd name="connsiteX34" fmla="*/ 2650602 w 3453928"/>
              <a:gd name="connsiteY34" fmla="*/ 1655180 h 1655180"/>
              <a:gd name="connsiteX35" fmla="*/ 2338086 w 3453928"/>
              <a:gd name="connsiteY35" fmla="*/ 1649393 h 1655180"/>
              <a:gd name="connsiteX36" fmla="*/ 2147104 w 3453928"/>
              <a:gd name="connsiteY36" fmla="*/ 1620456 h 1655180"/>
              <a:gd name="connsiteX37" fmla="*/ 1782501 w 3453928"/>
              <a:gd name="connsiteY37" fmla="*/ 1551008 h 1655180"/>
              <a:gd name="connsiteX38" fmla="*/ 1441048 w 3453928"/>
              <a:gd name="connsiteY38" fmla="*/ 1498922 h 1655180"/>
              <a:gd name="connsiteX39" fmla="*/ 1232704 w 3453928"/>
              <a:gd name="connsiteY39" fmla="*/ 1475773 h 1655180"/>
              <a:gd name="connsiteX40" fmla="*/ 1105382 w 3453928"/>
              <a:gd name="connsiteY40" fmla="*/ 1469985 h 1655180"/>
              <a:gd name="connsiteX41" fmla="*/ 978061 w 3453928"/>
              <a:gd name="connsiteY41" fmla="*/ 1435261 h 1655180"/>
              <a:gd name="connsiteX42" fmla="*/ 816015 w 3453928"/>
              <a:gd name="connsiteY42" fmla="*/ 1313727 h 1655180"/>
              <a:gd name="connsiteX43" fmla="*/ 734992 w 3453928"/>
              <a:gd name="connsiteY43" fmla="*/ 1250066 h 1655180"/>
              <a:gd name="connsiteX44" fmla="*/ 659757 w 3453928"/>
              <a:gd name="connsiteY44" fmla="*/ 1192193 h 1655180"/>
              <a:gd name="connsiteX45" fmla="*/ 491924 w 3453928"/>
              <a:gd name="connsiteY45" fmla="*/ 1059084 h 1655180"/>
              <a:gd name="connsiteX46" fmla="*/ 445625 w 3453928"/>
              <a:gd name="connsiteY46" fmla="*/ 1041722 h 1655180"/>
              <a:gd name="connsiteX47" fmla="*/ 324091 w 3453928"/>
              <a:gd name="connsiteY47" fmla="*/ 1012785 h 1655180"/>
              <a:gd name="connsiteX48" fmla="*/ 254643 w 3453928"/>
              <a:gd name="connsiteY48" fmla="*/ 1001211 h 1655180"/>
              <a:gd name="connsiteX49" fmla="*/ 225706 w 3453928"/>
              <a:gd name="connsiteY49" fmla="*/ 995423 h 1655180"/>
              <a:gd name="connsiteX50" fmla="*/ 208344 w 3453928"/>
              <a:gd name="connsiteY50" fmla="*/ 978061 h 1655180"/>
              <a:gd name="connsiteX51" fmla="*/ 185195 w 3453928"/>
              <a:gd name="connsiteY51" fmla="*/ 966486 h 1655180"/>
              <a:gd name="connsiteX52" fmla="*/ 133109 w 3453928"/>
              <a:gd name="connsiteY52" fmla="*/ 931762 h 1655180"/>
              <a:gd name="connsiteX53" fmla="*/ 69448 w 3453928"/>
              <a:gd name="connsiteY53" fmla="*/ 862314 h 1655180"/>
              <a:gd name="connsiteX54" fmla="*/ 52086 w 3453928"/>
              <a:gd name="connsiteY54" fmla="*/ 844952 h 1655180"/>
              <a:gd name="connsiteX55" fmla="*/ 40511 w 3453928"/>
              <a:gd name="connsiteY55" fmla="*/ 821803 h 1655180"/>
              <a:gd name="connsiteX56" fmla="*/ 23149 w 3453928"/>
              <a:gd name="connsiteY56" fmla="*/ 792866 h 1655180"/>
              <a:gd name="connsiteX57" fmla="*/ 0 w 3453928"/>
              <a:gd name="connsiteY57" fmla="*/ 717631 h 165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453928" h="1655180">
                <a:moveTo>
                  <a:pt x="0" y="717631"/>
                </a:moveTo>
                <a:lnTo>
                  <a:pt x="0" y="717631"/>
                </a:lnTo>
                <a:cubicBezTo>
                  <a:pt x="44370" y="700269"/>
                  <a:pt x="87811" y="680316"/>
                  <a:pt x="133109" y="665545"/>
                </a:cubicBezTo>
                <a:cubicBezTo>
                  <a:pt x="309767" y="607939"/>
                  <a:pt x="211051" y="642939"/>
                  <a:pt x="312516" y="625033"/>
                </a:cubicBezTo>
                <a:cubicBezTo>
                  <a:pt x="330031" y="621942"/>
                  <a:pt x="346918" y="615354"/>
                  <a:pt x="364602" y="613459"/>
                </a:cubicBezTo>
                <a:cubicBezTo>
                  <a:pt x="401097" y="609549"/>
                  <a:pt x="437909" y="609600"/>
                  <a:pt x="474562" y="607671"/>
                </a:cubicBezTo>
                <a:cubicBezTo>
                  <a:pt x="496016" y="601820"/>
                  <a:pt x="573595" y="581237"/>
                  <a:pt x="596096" y="572947"/>
                </a:cubicBezTo>
                <a:cubicBezTo>
                  <a:pt x="613924" y="566379"/>
                  <a:pt x="631970" y="559705"/>
                  <a:pt x="648182" y="549798"/>
                </a:cubicBezTo>
                <a:cubicBezTo>
                  <a:pt x="693599" y="522043"/>
                  <a:pt x="708426" y="498885"/>
                  <a:pt x="746567" y="462988"/>
                </a:cubicBezTo>
                <a:cubicBezTo>
                  <a:pt x="763483" y="447067"/>
                  <a:pt x="781832" y="432709"/>
                  <a:pt x="798653" y="416689"/>
                </a:cubicBezTo>
                <a:cubicBezTo>
                  <a:pt x="822360" y="394111"/>
                  <a:pt x="844443" y="369870"/>
                  <a:pt x="868101" y="347241"/>
                </a:cubicBezTo>
                <a:cubicBezTo>
                  <a:pt x="888825" y="327418"/>
                  <a:pt x="914555" y="312310"/>
                  <a:pt x="931762" y="289367"/>
                </a:cubicBezTo>
                <a:cubicBezTo>
                  <a:pt x="974232" y="232740"/>
                  <a:pt x="1019790" y="176434"/>
                  <a:pt x="1076446" y="133109"/>
                </a:cubicBezTo>
                <a:cubicBezTo>
                  <a:pt x="1090902" y="122054"/>
                  <a:pt x="1106882" y="113095"/>
                  <a:pt x="1122744" y="104173"/>
                </a:cubicBezTo>
                <a:cubicBezTo>
                  <a:pt x="1137783" y="95714"/>
                  <a:pt x="1152852" y="86988"/>
                  <a:pt x="1169043" y="81023"/>
                </a:cubicBezTo>
                <a:cubicBezTo>
                  <a:pt x="1234513" y="56902"/>
                  <a:pt x="1280099" y="58441"/>
                  <a:pt x="1354238" y="52086"/>
                </a:cubicBezTo>
                <a:cubicBezTo>
                  <a:pt x="1489451" y="40496"/>
                  <a:pt x="1538829" y="44141"/>
                  <a:pt x="1713053" y="40512"/>
                </a:cubicBezTo>
                <a:cubicBezTo>
                  <a:pt x="1736202" y="38583"/>
                  <a:pt x="1759437" y="37492"/>
                  <a:pt x="1782501" y="34724"/>
                </a:cubicBezTo>
                <a:cubicBezTo>
                  <a:pt x="1928679" y="17183"/>
                  <a:pt x="1782384" y="26854"/>
                  <a:pt x="1961909" y="11575"/>
                </a:cubicBezTo>
                <a:cubicBezTo>
                  <a:pt x="2017784" y="6820"/>
                  <a:pt x="2129742" y="0"/>
                  <a:pt x="2129742" y="0"/>
                </a:cubicBezTo>
                <a:lnTo>
                  <a:pt x="2696901" y="11575"/>
                </a:lnTo>
                <a:cubicBezTo>
                  <a:pt x="2826676" y="14570"/>
                  <a:pt x="2896718" y="17971"/>
                  <a:pt x="3020992" y="23150"/>
                </a:cubicBezTo>
                <a:cubicBezTo>
                  <a:pt x="3057645" y="32795"/>
                  <a:pt x="3094118" y="43157"/>
                  <a:pt x="3130952" y="52086"/>
                </a:cubicBezTo>
                <a:cubicBezTo>
                  <a:pt x="3226420" y="75229"/>
                  <a:pt x="3188128" y="51562"/>
                  <a:pt x="3235124" y="86811"/>
                </a:cubicBezTo>
                <a:cubicBezTo>
                  <a:pt x="3271777" y="146613"/>
                  <a:pt x="3318107" y="201472"/>
                  <a:pt x="3345084" y="266218"/>
                </a:cubicBezTo>
                <a:cubicBezTo>
                  <a:pt x="3379606" y="349073"/>
                  <a:pt x="3389376" y="366055"/>
                  <a:pt x="3414532" y="468775"/>
                </a:cubicBezTo>
                <a:cubicBezTo>
                  <a:pt x="3426681" y="518385"/>
                  <a:pt x="3433823" y="569089"/>
                  <a:pt x="3443468" y="619246"/>
                </a:cubicBezTo>
                <a:cubicBezTo>
                  <a:pt x="3458663" y="816755"/>
                  <a:pt x="3457782" y="771215"/>
                  <a:pt x="3437681" y="1116957"/>
                </a:cubicBezTo>
                <a:cubicBezTo>
                  <a:pt x="3435823" y="1148913"/>
                  <a:pt x="3399380" y="1261595"/>
                  <a:pt x="3391382" y="1284790"/>
                </a:cubicBezTo>
                <a:cubicBezTo>
                  <a:pt x="3366998" y="1355504"/>
                  <a:pt x="3361849" y="1366276"/>
                  <a:pt x="3321934" y="1429474"/>
                </a:cubicBezTo>
                <a:cubicBezTo>
                  <a:pt x="3313072" y="1443505"/>
                  <a:pt x="3303865" y="1457444"/>
                  <a:pt x="3292997" y="1469985"/>
                </a:cubicBezTo>
                <a:cubicBezTo>
                  <a:pt x="3278703" y="1486478"/>
                  <a:pt x="3262592" y="1501326"/>
                  <a:pt x="3246699" y="1516284"/>
                </a:cubicBezTo>
                <a:cubicBezTo>
                  <a:pt x="3208391" y="1552339"/>
                  <a:pt x="3190447" y="1571343"/>
                  <a:pt x="3142527" y="1591519"/>
                </a:cubicBezTo>
                <a:cubicBezTo>
                  <a:pt x="3123965" y="1599335"/>
                  <a:pt x="3104431" y="1605077"/>
                  <a:pt x="3084653" y="1608881"/>
                </a:cubicBezTo>
                <a:cubicBezTo>
                  <a:pt x="2827173" y="1658397"/>
                  <a:pt x="2886150" y="1648043"/>
                  <a:pt x="2650602" y="1655180"/>
                </a:cubicBezTo>
                <a:cubicBezTo>
                  <a:pt x="2546430" y="1653251"/>
                  <a:pt x="2442029" y="1656561"/>
                  <a:pt x="2338086" y="1649393"/>
                </a:cubicBezTo>
                <a:cubicBezTo>
                  <a:pt x="2273851" y="1644963"/>
                  <a:pt x="2210643" y="1630872"/>
                  <a:pt x="2147104" y="1620456"/>
                </a:cubicBezTo>
                <a:cubicBezTo>
                  <a:pt x="1927982" y="1584534"/>
                  <a:pt x="2025425" y="1595855"/>
                  <a:pt x="1782501" y="1551008"/>
                </a:cubicBezTo>
                <a:cubicBezTo>
                  <a:pt x="1663458" y="1529031"/>
                  <a:pt x="1560851" y="1514452"/>
                  <a:pt x="1441048" y="1498922"/>
                </a:cubicBezTo>
                <a:cubicBezTo>
                  <a:pt x="1410446" y="1494955"/>
                  <a:pt x="1285415" y="1478968"/>
                  <a:pt x="1232704" y="1475773"/>
                </a:cubicBezTo>
                <a:cubicBezTo>
                  <a:pt x="1190297" y="1473203"/>
                  <a:pt x="1147823" y="1471914"/>
                  <a:pt x="1105382" y="1469985"/>
                </a:cubicBezTo>
                <a:cubicBezTo>
                  <a:pt x="1099506" y="1468516"/>
                  <a:pt x="988640" y="1441942"/>
                  <a:pt x="978061" y="1435261"/>
                </a:cubicBezTo>
                <a:cubicBezTo>
                  <a:pt x="920974" y="1399206"/>
                  <a:pt x="869722" y="1354646"/>
                  <a:pt x="816015" y="1313727"/>
                </a:cubicBezTo>
                <a:cubicBezTo>
                  <a:pt x="788694" y="1292911"/>
                  <a:pt x="762104" y="1271153"/>
                  <a:pt x="734992" y="1250066"/>
                </a:cubicBezTo>
                <a:cubicBezTo>
                  <a:pt x="710017" y="1230641"/>
                  <a:pt x="683405" y="1213213"/>
                  <a:pt x="659757" y="1192193"/>
                </a:cubicBezTo>
                <a:cubicBezTo>
                  <a:pt x="594447" y="1134140"/>
                  <a:pt x="563564" y="1096789"/>
                  <a:pt x="491924" y="1059084"/>
                </a:cubicBezTo>
                <a:cubicBezTo>
                  <a:pt x="477338" y="1051407"/>
                  <a:pt x="461514" y="1046105"/>
                  <a:pt x="445625" y="1041722"/>
                </a:cubicBezTo>
                <a:cubicBezTo>
                  <a:pt x="405481" y="1030648"/>
                  <a:pt x="364828" y="1021426"/>
                  <a:pt x="324091" y="1012785"/>
                </a:cubicBezTo>
                <a:cubicBezTo>
                  <a:pt x="301133" y="1007915"/>
                  <a:pt x="277755" y="1005289"/>
                  <a:pt x="254643" y="1001211"/>
                </a:cubicBezTo>
                <a:cubicBezTo>
                  <a:pt x="244956" y="999502"/>
                  <a:pt x="235352" y="997352"/>
                  <a:pt x="225706" y="995423"/>
                </a:cubicBezTo>
                <a:cubicBezTo>
                  <a:pt x="219919" y="989636"/>
                  <a:pt x="215004" y="982818"/>
                  <a:pt x="208344" y="978061"/>
                </a:cubicBezTo>
                <a:cubicBezTo>
                  <a:pt x="201324" y="973046"/>
                  <a:pt x="192542" y="971008"/>
                  <a:pt x="185195" y="966486"/>
                </a:cubicBezTo>
                <a:cubicBezTo>
                  <a:pt x="167424" y="955550"/>
                  <a:pt x="149517" y="944654"/>
                  <a:pt x="133109" y="931762"/>
                </a:cubicBezTo>
                <a:cubicBezTo>
                  <a:pt x="113219" y="916134"/>
                  <a:pt x="84855" y="879433"/>
                  <a:pt x="69448" y="862314"/>
                </a:cubicBezTo>
                <a:cubicBezTo>
                  <a:pt x="63973" y="856230"/>
                  <a:pt x="56843" y="851612"/>
                  <a:pt x="52086" y="844952"/>
                </a:cubicBezTo>
                <a:cubicBezTo>
                  <a:pt x="47071" y="837932"/>
                  <a:pt x="44701" y="829345"/>
                  <a:pt x="40511" y="821803"/>
                </a:cubicBezTo>
                <a:cubicBezTo>
                  <a:pt x="35048" y="811970"/>
                  <a:pt x="28936" y="802512"/>
                  <a:pt x="23149" y="792866"/>
                </a:cubicBezTo>
                <a:cubicBezTo>
                  <a:pt x="16605" y="760147"/>
                  <a:pt x="3858" y="730170"/>
                  <a:pt x="0" y="71763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11F147-336F-488B-7C9D-4698B56DED7F}"/>
              </a:ext>
            </a:extLst>
          </p:cNvPr>
          <p:cNvSpPr/>
          <p:nvPr/>
        </p:nvSpPr>
        <p:spPr>
          <a:xfrm>
            <a:off x="8391646" y="5393803"/>
            <a:ext cx="1203767" cy="12442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3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FE16C-6F57-447F-9868-CA3471E9A7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23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Implementation of the basic incremental operators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Currently in-memory</a:t>
            </a:r>
          </a:p>
          <a:p>
            <a:r>
              <a:rPr lang="en-US" dirty="0"/>
              <a:t>In progress: </a:t>
            </a:r>
          </a:p>
          <a:p>
            <a:pPr lvl="1"/>
            <a:r>
              <a:rPr lang="en-US" dirty="0"/>
              <a:t>persistent state</a:t>
            </a:r>
          </a:p>
          <a:p>
            <a:pPr lvl="1"/>
            <a:r>
              <a:rPr lang="en-US" dirty="0"/>
              <a:t>scale-out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825625"/>
            <a:ext cx="10802679" cy="23085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Rust/native code programs using DBSP as a runtime</a:t>
            </a:r>
          </a:p>
          <a:p>
            <a:r>
              <a:rPr lang="en-US" dirty="0"/>
              <a:t>Based on Apache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3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77D-8CD3-BDF9-6C24-EADCD38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6BEF-1789-BD9E-B9BD-1FCCF77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>
                <a:latin typeface="Consolas" panose="020B0609020204030204" pitchFamily="49" charset="0"/>
              </a:rPr>
              <a:t>Products 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ProductName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VARCHAR NOT NULL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Price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INT NOT NULL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statements separated by semicolons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view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“Products Above Average Price”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ProductName, Price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Price &gt; (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AVG(Price)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BBD4-84D2-711D-A863-938E97D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SqlToRel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54512-CDAE-1E1D-9EAC-13F6B2BC107A}"/>
              </a:ext>
            </a:extLst>
          </p:cNvPr>
          <p:cNvSpPr/>
          <p:nvPr/>
        </p:nvSpPr>
        <p:spPr>
          <a:xfrm>
            <a:off x="1332155" y="4807131"/>
            <a:ext cx="2867705" cy="37882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9552B14-0E21-E6FF-8861-64B4611336CA}"/>
              </a:ext>
            </a:extLst>
          </p:cNvPr>
          <p:cNvSpPr/>
          <p:nvPr/>
        </p:nvSpPr>
        <p:spPr>
          <a:xfrm>
            <a:off x="1887582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DB1C40B-5663-203B-9E47-F1E8FCE0DB48}"/>
              </a:ext>
            </a:extLst>
          </p:cNvPr>
          <p:cNvSpPr/>
          <p:nvPr/>
        </p:nvSpPr>
        <p:spPr>
          <a:xfrm rot="10800000">
            <a:off x="3621678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42590059-DB3A-68F0-C5EF-C6D4FF2CACA4}"/>
              </a:ext>
            </a:extLst>
          </p:cNvPr>
          <p:cNvSpPr/>
          <p:nvPr/>
        </p:nvSpPr>
        <p:spPr>
          <a:xfrm>
            <a:off x="1319859" y="5176298"/>
            <a:ext cx="59572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IRs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7E02D19-C747-CAE4-3506-C04E75F7B565}"/>
              </a:ext>
            </a:extLst>
          </p:cNvPr>
          <p:cNvSpPr/>
          <p:nvPr/>
        </p:nvSpPr>
        <p:spPr>
          <a:xfrm>
            <a:off x="7277100" y="5176298"/>
            <a:ext cx="35950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90B914-827C-4EFE-921A-C6E264CB57EF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C62140-1CE6-7B19-EFC6-383691A6AE85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00E4-2B91-AFF2-D9CA-38FC1B23A15C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Inc.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Opt.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150D1-A50E-42FF-0D35-87BAAF3E6DEE}"/>
              </a:ext>
            </a:extLst>
          </p:cNvPr>
          <p:cNvSpPr/>
          <p:nvPr/>
        </p:nvSpPr>
        <p:spPr>
          <a:xfrm>
            <a:off x="9731829" y="3720545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 backend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6B81B54-A049-4A30-7FE5-060A2E32A500}"/>
              </a:ext>
            </a:extLst>
          </p:cNvPr>
          <p:cNvSpPr/>
          <p:nvPr/>
        </p:nvSpPr>
        <p:spPr>
          <a:xfrm>
            <a:off x="9731829" y="2809277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 backend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232690-114F-9B3F-9858-75E2F7000F20}"/>
              </a:ext>
            </a:extLst>
          </p:cNvPr>
          <p:cNvSpPr/>
          <p:nvPr/>
        </p:nvSpPr>
        <p:spPr>
          <a:xfrm>
            <a:off x="9307286" y="3019844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45F7921-BB7D-821D-2FC9-652599ACD4D6}"/>
              </a:ext>
            </a:extLst>
          </p:cNvPr>
          <p:cNvSpPr/>
          <p:nvPr/>
        </p:nvSpPr>
        <p:spPr>
          <a:xfrm>
            <a:off x="9307286" y="3854300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674F-3028-F1A9-AE0D-8F1420725065}"/>
              </a:ext>
            </a:extLst>
          </p:cNvPr>
          <p:cNvSpPr txBox="1"/>
          <p:nvPr/>
        </p:nvSpPr>
        <p:spPr>
          <a:xfrm>
            <a:off x="677020" y="5859008"/>
            <a:ext cx="318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Implemented in Java</a:t>
            </a:r>
          </a:p>
        </p:txBody>
      </p: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Rust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10616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448235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532753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7474889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6468787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7899432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6861763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6861763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8248734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26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2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8248734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Rust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1CDF3-AF6A-0C04-1D9D-878917B670EC}"/>
              </a:ext>
            </a:extLst>
          </p:cNvPr>
          <p:cNvSpPr txBox="1"/>
          <p:nvPr/>
        </p:nvSpPr>
        <p:spPr>
          <a:xfrm>
            <a:off x="7962563" y="1610315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Semantics of SQL (e.g., NULLs)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0878A1-A88B-CDA3-EB33-4C8B10D569AE}"/>
              </a:ext>
            </a:extLst>
          </p:cNvPr>
          <p:cNvCxnSpPr>
            <a:cxnSpLocks/>
            <a:stCxn id="7" idx="1"/>
            <a:endCxn id="33" idx="3"/>
          </p:cNvCxnSpPr>
          <p:nvPr/>
        </p:nvCxnSpPr>
        <p:spPr>
          <a:xfrm flipH="1">
            <a:off x="7539683" y="1794981"/>
            <a:ext cx="422880" cy="340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A0409-5271-0209-D6C5-6BBF2FEF5083}"/>
              </a:ext>
            </a:extLst>
          </p:cNvPr>
          <p:cNvSpPr txBox="1"/>
          <p:nvPr/>
        </p:nvSpPr>
        <p:spPr>
          <a:xfrm>
            <a:off x="8092035" y="504850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Language-independent streaming lib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52C711-D317-D8CC-AD95-A22631FD56C1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 flipV="1">
            <a:off x="7519131" y="5080383"/>
            <a:ext cx="572904" cy="152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470972-3F11-37E8-9CEA-C993181D855C}"/>
              </a:ext>
            </a:extLst>
          </p:cNvPr>
          <p:cNvSpPr txBox="1"/>
          <p:nvPr/>
        </p:nvSpPr>
        <p:spPr>
          <a:xfrm>
            <a:off x="4908199" y="5975822"/>
            <a:ext cx="312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(rustc is </a:t>
            </a:r>
            <a:r>
              <a:rPr lang="en-US" sz="2800" dirty="0" err="1"/>
              <a:t>sloooooow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802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JIT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259912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622535" y="411722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686501" y="3127346"/>
            <a:ext cx="942965" cy="9753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exec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6971837" y="2589576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10000" r="-108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7003059" y="4892852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JSON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273DA-FDCF-4220-C575-F60B7AFCA7C5}"/>
              </a:ext>
            </a:extLst>
          </p:cNvPr>
          <p:cNvSpPr txBox="1"/>
          <p:nvPr/>
        </p:nvSpPr>
        <p:spPr>
          <a:xfrm>
            <a:off x="7960650" y="3108347"/>
            <a:ext cx="2374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Written in Rust</a:t>
            </a:r>
          </a:p>
          <a:p>
            <a:r>
              <a:rPr lang="en-US" sz="2800" i="1" dirty="0"/>
              <a:t>using </a:t>
            </a:r>
            <a:r>
              <a:rPr lang="en-US" sz="2800" i="1" dirty="0" err="1">
                <a:hlinkClick r:id="rId4"/>
              </a:rPr>
              <a:t>Cranelift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984134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BB22-1D5C-32BD-96F6-4459C31A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149-2021-B44F-40E2-2EDF84AA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for all of “core” SQL</a:t>
            </a:r>
          </a:p>
          <a:p>
            <a:r>
              <a:rPr lang="en-US" dirty="0"/>
              <a:t>Some window operators (OVER)</a:t>
            </a:r>
          </a:p>
          <a:p>
            <a:r>
              <a:rPr lang="en-US" dirty="0"/>
              <a:t>Under construction</a:t>
            </a:r>
          </a:p>
          <a:p>
            <a:pPr lvl="1"/>
            <a:r>
              <a:rPr lang="en-US" dirty="0"/>
              <a:t>“exotic” datatypes: DATE WITH TIMEZONE, BLOBS, JSON, Geospatial, Maps</a:t>
            </a:r>
          </a:p>
          <a:p>
            <a:pPr lvl="1"/>
            <a:r>
              <a:rPr lang="en-US" dirty="0"/>
              <a:t>Recursive queries</a:t>
            </a:r>
          </a:p>
          <a:p>
            <a:pPr lvl="1"/>
            <a:r>
              <a:rPr lang="en-US" dirty="0"/>
              <a:t>Support for other streaming notions (watermarks, finalization, etc.)</a:t>
            </a:r>
          </a:p>
          <a:p>
            <a:pPr lvl="1"/>
            <a:r>
              <a:rPr lang="en-US" dirty="0"/>
              <a:t>More complex window operators (tumbling, hopping, session,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functions in the SQL runtime</a:t>
            </a:r>
          </a:p>
          <a:p>
            <a:pPr lvl="1"/>
            <a:r>
              <a:rPr lang="en-US" dirty="0"/>
              <a:t>Supporting some UDF language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A297-3BFB-AA04-50CD-3DB575DD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 descr="A picture containing text, outdoor, tree, grass&#10;&#10;Description automatically generated">
            <a:extLst>
              <a:ext uri="{FF2B5EF4-FFF2-40B4-BE49-F238E27FC236}">
                <a16:creationId xmlns:a16="http://schemas.microsoft.com/office/drawing/2014/main" id="{5224328B-711D-E7B9-1B17-4BB29BD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35764" r="9310" b="5671"/>
          <a:stretch/>
        </p:blipFill>
        <p:spPr>
          <a:xfrm>
            <a:off x="9156700" y="390818"/>
            <a:ext cx="2139950" cy="2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Query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In principle any optimizer would work</a:t>
            </a:r>
          </a:p>
          <a:p>
            <a:r>
              <a:rPr lang="en-US" dirty="0"/>
              <a:t>Currently applying Calcite optimizations:</a:t>
            </a:r>
          </a:p>
          <a:p>
            <a:pPr lvl="1"/>
            <a:r>
              <a:rPr lang="en-US" dirty="0"/>
              <a:t>Decorrelate queries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</a:t>
            </a:r>
            <a:r>
              <a:rPr lang="en-US" dirty="0" err="1"/>
              <a:t>PruneEmptyRules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Distinct aggregates to joins</a:t>
            </a:r>
          </a:p>
          <a:p>
            <a:pPr lvl="1"/>
            <a:r>
              <a:rPr lang="en-US" dirty="0"/>
              <a:t>Dead code (*_REMOVE)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C731E010-55A2-655E-303D-1D8F0CE2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06" y="2793639"/>
            <a:ext cx="3084686" cy="24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F490-F439-683C-F761-6708A548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hardest about building a compiler?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0D835-C82A-49A1-3595-1193F3C42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r>
              <a:rPr lang="en-US" dirty="0"/>
              <a:t>You need many, many, many tests</a:t>
            </a:r>
          </a:p>
          <a:p>
            <a:r>
              <a:rPr lang="en-US" dirty="0"/>
              <a:t>Calcite does not have enough</a:t>
            </a:r>
          </a:p>
          <a:p>
            <a:pPr lvl="1"/>
            <a:r>
              <a:rPr lang="en-US" dirty="0"/>
              <a:t>Many tests do </a:t>
            </a:r>
            <a:r>
              <a:rPr lang="en-US"/>
              <a:t>not cover corner cases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B6394-67C1-4F3F-D7C2-E2552070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A person doing push ups on a beach&#10;&#10;Description automatically generated">
            <a:extLst>
              <a:ext uri="{FF2B5EF4-FFF2-40B4-BE49-F238E27FC236}">
                <a16:creationId xmlns:a16="http://schemas.microsoft.com/office/drawing/2014/main" id="{68176918-DF86-2130-B416-8DE289B4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94" y="1825625"/>
            <a:ext cx="3079289" cy="19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621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8EE-4C81-7549-0728-8DA9DF5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Logic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72ED-4925-1032-E2EB-7DCF27C4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960"/>
            <a:ext cx="10515600" cy="5185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sqlite, public domain</a:t>
            </a:r>
            <a:br>
              <a:rPr lang="en-US" dirty="0"/>
            </a:br>
            <a:r>
              <a:rPr lang="en-US" dirty="0">
                <a:hlinkClick r:id="rId2"/>
              </a:rPr>
              <a:t>https://www.sqlite.org/sqllogictest/doc/trunk/about.wiki</a:t>
            </a:r>
            <a:r>
              <a:rPr lang="en-US" dirty="0"/>
              <a:t> </a:t>
            </a:r>
          </a:p>
          <a:p>
            <a:r>
              <a:rPr lang="en-US" dirty="0"/>
              <a:t>5-7M+ tests</a:t>
            </a:r>
          </a:p>
          <a:p>
            <a:r>
              <a:rPr lang="en-US" dirty="0"/>
              <a:t>No corner cases; only INTEGER, STRING, and DOUBLE</a:t>
            </a:r>
          </a:p>
          <a:p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Used Postgres and HSQLDB</a:t>
            </a:r>
          </a:p>
          <a:p>
            <a:r>
              <a:rPr lang="en-US" dirty="0"/>
              <a:t>We only compile and test the queries (not the statements)</a:t>
            </a:r>
          </a:p>
          <a:p>
            <a:r>
              <a:rPr lang="en-US" dirty="0"/>
              <a:t>Takes several weeks to run all tests using DBSP</a:t>
            </a:r>
          </a:p>
          <a:p>
            <a:pPr lvl="1"/>
            <a:r>
              <a:rPr lang="en-US" dirty="0"/>
              <a:t>Most of the time is spent in Rust compilation</a:t>
            </a:r>
          </a:p>
          <a:p>
            <a:r>
              <a:rPr lang="en-US" dirty="0"/>
              <a:t>Factored out into a separate Java project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https://github.com/hydromatic/sql-logic-test</a:t>
            </a:r>
            <a:endParaRPr lang="en-US" dirty="0"/>
          </a:p>
          <a:p>
            <a:r>
              <a:rPr lang="en-US" dirty="0"/>
              <a:t>Contributed to Calcite</a:t>
            </a:r>
          </a:p>
          <a:p>
            <a:pPr lvl="1"/>
            <a:r>
              <a:rPr lang="en-US" dirty="0"/>
              <a:t>Takes a few hours to run all tests on Calcite</a:t>
            </a:r>
          </a:p>
          <a:p>
            <a:pPr lvl="1"/>
            <a:r>
              <a:rPr lang="en-US" dirty="0"/>
              <a:t>Finds many bugs, most still open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E588-10F6-BCB6-2FB9-B11F553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 descr="A blue logo with a feather&#10;&#10;Description automatically generated with low confidence">
            <a:extLst>
              <a:ext uri="{FF2B5EF4-FFF2-40B4-BE49-F238E27FC236}">
                <a16:creationId xmlns:a16="http://schemas.microsoft.com/office/drawing/2014/main" id="{177D281F-DEAD-DE18-BC98-1886C7CA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8" y="321659"/>
            <a:ext cx="179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3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C48-1FA2-A5E5-A5B7-936F98BB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C7A-ABF0-A316-34E8-CE19FE84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9" y="1825625"/>
            <a:ext cx="117981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https://github.com/postgres/postgres/blob/master/src/test/regress/expected</a:t>
            </a:r>
            <a:endParaRPr lang="en-US" dirty="0"/>
          </a:p>
          <a:p>
            <a:r>
              <a:rPr lang="en-US" dirty="0"/>
              <a:t>Input-output pairs</a:t>
            </a:r>
          </a:p>
          <a:p>
            <a:r>
              <a:rPr lang="en-US" dirty="0"/>
              <a:t>~240 test files in source</a:t>
            </a:r>
          </a:p>
          <a:p>
            <a:r>
              <a:rPr lang="en-US" dirty="0"/>
              <a:t>Not 100% compatible with Calcite SQL dialect</a:t>
            </a:r>
          </a:p>
          <a:p>
            <a:r>
              <a:rPr lang="en-US" dirty="0"/>
              <a:t>Require manual translation for each test case</a:t>
            </a:r>
          </a:p>
          <a:p>
            <a:pPr lvl="1"/>
            <a:r>
              <a:rPr lang="en-US" dirty="0"/>
              <a:t>Found lots of bugs in Calcite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BDF7-00AC-AE09-B0AA-ED465F0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Picture 5" descr="A blue and white elephant&#10;&#10;Description automatically generated with low confidence">
            <a:extLst>
              <a:ext uri="{FF2B5EF4-FFF2-40B4-BE49-F238E27FC236}">
                <a16:creationId xmlns:a16="http://schemas.microsoft.com/office/drawing/2014/main" id="{03526CCB-A67E-3E9E-40C6-673D0AD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8" y="2855228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If you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2328530"/>
            <a:ext cx="11975024" cy="38484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VLDB 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2" b="19946"/>
          <a:stretch/>
        </p:blipFill>
        <p:spPr>
          <a:xfrm>
            <a:off x="6337003" y="3755260"/>
            <a:ext cx="3155002" cy="1780446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1828798" y="3871146"/>
            <a:ext cx="4508205" cy="1664560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Best paper award</a:t>
            </a:r>
          </a:p>
        </p:txBody>
      </p:sp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9ECF-63C9-3AA5-846D-9A3F1158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</a:t>
            </a:r>
            <a:r>
              <a:rPr lang="en-US"/>
              <a:t>bug taxonomy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6126-D447-38DC-ED03-F8DE1A5B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412" cy="4351338"/>
          </a:xfrm>
        </p:spPr>
        <p:txBody>
          <a:bodyPr>
            <a:normAutofit/>
          </a:bodyPr>
          <a:lstStyle/>
          <a:p>
            <a:r>
              <a:rPr lang="en-US" dirty="0"/>
              <a:t>Type inference bugs</a:t>
            </a:r>
          </a:p>
          <a:p>
            <a:r>
              <a:rPr lang="en-US" dirty="0"/>
              <a:t>Incorrect semantics for functions</a:t>
            </a:r>
          </a:p>
          <a:p>
            <a:pPr lvl="1"/>
            <a:r>
              <a:rPr lang="en-US" dirty="0"/>
              <a:t>Calcite expects to have implementations for all</a:t>
            </a:r>
            <a:br>
              <a:rPr lang="en-US" dirty="0"/>
            </a:br>
            <a:r>
              <a:rPr lang="en-US" dirty="0"/>
              <a:t>SQL library functions!</a:t>
            </a:r>
          </a:p>
          <a:p>
            <a:r>
              <a:rPr lang="en-US" dirty="0"/>
              <a:t>Incorrect optimization rules</a:t>
            </a:r>
          </a:p>
          <a:p>
            <a:r>
              <a:rPr lang="en-US" dirty="0"/>
              <a:t>Timeout during query optimization</a:t>
            </a:r>
          </a:p>
          <a:p>
            <a:r>
              <a:rPr lang="en-US" dirty="0"/>
              <a:t>Incorrect source code generation (source-to-source translation)</a:t>
            </a:r>
          </a:p>
          <a:p>
            <a:r>
              <a:rPr lang="en-US" dirty="0"/>
              <a:t>Hardwired assumptions about SQL behaviors (e.g., max TIME precision)</a:t>
            </a:r>
          </a:p>
          <a:p>
            <a:r>
              <a:rPr lang="en-US" dirty="0"/>
              <a:t>Redundant data structures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7BB3-291F-0506-3FFE-DAE9E041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F3B328B-8B16-7320-9BCD-307FE952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6818" y="1825625"/>
            <a:ext cx="3106794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26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DFF0-6225-E02F-70B6-5EE994D4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lots of tests quickly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5A91-FA1E-30C6-4E1B-1AAD60C7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2BA66-991A-1ED0-AFE9-B95FE3B1D73F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2227D-8B60-3A05-6C5E-BFA1D3B9BA96}"/>
              </a:ext>
            </a:extLst>
          </p:cNvPr>
          <p:cNvSpPr/>
          <p:nvPr/>
        </p:nvSpPr>
        <p:spPr>
          <a:xfrm>
            <a:off x="456121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SqlToRel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7E03D3-2763-EFAD-576F-83F7CD69EAD5}"/>
              </a:ext>
            </a:extLst>
          </p:cNvPr>
          <p:cNvSpPr/>
          <p:nvPr/>
        </p:nvSpPr>
        <p:spPr>
          <a:xfrm>
            <a:off x="7843548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A903-EDC7-7DDC-D648-0A9AB80EAC0F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8DC4D2-34DA-E9FD-520B-F8BCA1C85FFF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2B55C5-9520-0039-1278-E0BC67709684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B462C6-FEFF-1097-84BB-1B4348DC9886}"/>
              </a:ext>
            </a:extLst>
          </p:cNvPr>
          <p:cNvSpPr/>
          <p:nvPr/>
        </p:nvSpPr>
        <p:spPr>
          <a:xfrm>
            <a:off x="5874165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24DAFF-FC9E-C9C4-DB9B-6611A08EEDF8}"/>
              </a:ext>
            </a:extLst>
          </p:cNvPr>
          <p:cNvSpPr/>
          <p:nvPr/>
        </p:nvSpPr>
        <p:spPr>
          <a:xfrm>
            <a:off x="9156366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EFC3E11-C8C3-A21D-0EA5-7257D1977D71}"/>
              </a:ext>
            </a:extLst>
          </p:cNvPr>
          <p:cNvSpPr/>
          <p:nvPr/>
        </p:nvSpPr>
        <p:spPr>
          <a:xfrm>
            <a:off x="3413146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5F27FAA-D27E-3606-3933-CE79E16C50BD}"/>
              </a:ext>
            </a:extLst>
          </p:cNvPr>
          <p:cNvSpPr/>
          <p:nvPr/>
        </p:nvSpPr>
        <p:spPr>
          <a:xfrm>
            <a:off x="6622360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AEA2434-433C-67D5-3A0F-B78AE49DEBA3}"/>
              </a:ext>
            </a:extLst>
          </p:cNvPr>
          <p:cNvSpPr/>
          <p:nvPr/>
        </p:nvSpPr>
        <p:spPr>
          <a:xfrm>
            <a:off x="9904689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FEBA14E-F2EE-FAD1-A3DF-E9E97DCEB57B}"/>
              </a:ext>
            </a:extLst>
          </p:cNvPr>
          <p:cNvSpPr/>
          <p:nvPr/>
        </p:nvSpPr>
        <p:spPr>
          <a:xfrm>
            <a:off x="41364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1357014-2CD5-81DC-58ED-ADB408DEB132}"/>
              </a:ext>
            </a:extLst>
          </p:cNvPr>
          <p:cNvSpPr/>
          <p:nvPr/>
        </p:nvSpPr>
        <p:spPr>
          <a:xfrm>
            <a:off x="739183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8D836-5045-AF48-8DA4-46D4EF166224}"/>
              </a:ext>
            </a:extLst>
          </p:cNvPr>
          <p:cNvSpPr/>
          <p:nvPr/>
        </p:nvSpPr>
        <p:spPr>
          <a:xfrm>
            <a:off x="3096815" y="3281224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SqlNode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FDCD5-2748-0621-8F8E-AE33002CBFB4}"/>
              </a:ext>
            </a:extLst>
          </p:cNvPr>
          <p:cNvSpPr/>
          <p:nvPr/>
        </p:nvSpPr>
        <p:spPr>
          <a:xfrm>
            <a:off x="6349153" y="3291840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DE045F-933E-E179-8E9E-AE91EA175FEB}"/>
              </a:ext>
            </a:extLst>
          </p:cNvPr>
          <p:cNvSpPr/>
          <p:nvPr/>
        </p:nvSpPr>
        <p:spPr>
          <a:xfrm>
            <a:off x="9580909" y="3291840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372960-5308-F05F-5FDB-9E31E40651FF}"/>
              </a:ext>
            </a:extLst>
          </p:cNvPr>
          <p:cNvSpPr txBox="1"/>
          <p:nvPr/>
        </p:nvSpPr>
        <p:spPr>
          <a:xfrm>
            <a:off x="2857372" y="4412572"/>
            <a:ext cx="158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ParserTests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26C109-2FA6-CF89-6BEA-D29AD92FC9AA}"/>
              </a:ext>
            </a:extLst>
          </p:cNvPr>
          <p:cNvSpPr txBox="1"/>
          <p:nvPr/>
        </p:nvSpPr>
        <p:spPr>
          <a:xfrm>
            <a:off x="5918447" y="4412572"/>
            <a:ext cx="193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OperatorTests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A590C6-3202-05AD-5FA6-B446A8F08561}"/>
              </a:ext>
            </a:extLst>
          </p:cNvPr>
          <p:cNvSpPr txBox="1"/>
          <p:nvPr/>
        </p:nvSpPr>
        <p:spPr>
          <a:xfrm>
            <a:off x="9145806" y="4412572"/>
            <a:ext cx="1763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PlannerTests</a:t>
            </a:r>
            <a:endParaRPr lang="en-US" sz="24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933B64F6-4E35-5C5B-AF09-84434BAD606C}"/>
              </a:ext>
            </a:extLst>
          </p:cNvPr>
          <p:cNvSpPr/>
          <p:nvPr/>
        </p:nvSpPr>
        <p:spPr>
          <a:xfrm flipH="1">
            <a:off x="3695696" y="2395860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61409C7D-5F3F-0C7B-86E3-052B0FAA9A90}"/>
              </a:ext>
            </a:extLst>
          </p:cNvPr>
          <p:cNvSpPr/>
          <p:nvPr/>
        </p:nvSpPr>
        <p:spPr>
          <a:xfrm flipH="1">
            <a:off x="6857401" y="2413784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E173CA1C-5100-6D7D-3730-9B2563993A8C}"/>
              </a:ext>
            </a:extLst>
          </p:cNvPr>
          <p:cNvSpPr/>
          <p:nvPr/>
        </p:nvSpPr>
        <p:spPr>
          <a:xfrm flipH="1">
            <a:off x="559297" y="2395860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8765-7D3E-6288-67FE-0F1FF4D1EBED}"/>
              </a:ext>
            </a:extLst>
          </p:cNvPr>
          <p:cNvSpPr txBox="1"/>
          <p:nvPr/>
        </p:nvSpPr>
        <p:spPr>
          <a:xfrm>
            <a:off x="1842317" y="1946668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toSql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B98C2-BE4E-0446-D602-237CED26BA54}"/>
              </a:ext>
            </a:extLst>
          </p:cNvPr>
          <p:cNvSpPr txBox="1"/>
          <p:nvPr/>
        </p:nvSpPr>
        <p:spPr>
          <a:xfrm>
            <a:off x="4807459" y="194666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RelToSql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A364D-67B1-0450-47F3-D5ED0727FDFC}"/>
              </a:ext>
            </a:extLst>
          </p:cNvPr>
          <p:cNvSpPr txBox="1"/>
          <p:nvPr/>
        </p:nvSpPr>
        <p:spPr>
          <a:xfrm>
            <a:off x="1120011" y="5354791"/>
            <a:ext cx="1802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bugs found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F95D6B-7D5E-30F8-8325-6F48559A81FD}"/>
              </a:ext>
            </a:extLst>
          </p:cNvPr>
          <p:cNvSpPr txBox="1"/>
          <p:nvPr/>
        </p:nvSpPr>
        <p:spPr>
          <a:xfrm>
            <a:off x="4296001" y="5354791"/>
            <a:ext cx="218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 50 bugs found</a:t>
            </a:r>
          </a:p>
          <a:p>
            <a:r>
              <a:rPr lang="en-US" sz="2400" dirty="0"/>
              <a:t>(not all filed)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D908A-8F8B-3C94-3129-6E48B1EBB0B0}"/>
              </a:ext>
            </a:extLst>
          </p:cNvPr>
          <p:cNvSpPr txBox="1"/>
          <p:nvPr/>
        </p:nvSpPr>
        <p:spPr>
          <a:xfrm>
            <a:off x="7604105" y="5354791"/>
            <a:ext cx="2180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10 bugs found</a:t>
            </a:r>
          </a:p>
        </p:txBody>
      </p:sp>
    </p:spTree>
    <p:extLst>
      <p:ext uri="{BB962C8B-B14F-4D97-AF65-F5344CB8AC3E}">
        <p14:creationId xmlns:p14="http://schemas.microsoft.com/office/powerpoint/2010/main" val="5192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/>
      <p:bldP spid="31" grpId="0"/>
      <p:bldP spid="33" grpId="0"/>
      <p:bldP spid="34" grpId="0"/>
      <p:bldP spid="3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DB14-AE96-6178-C8A0-09EBDC48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3E8A7-E046-C577-F863-44843994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spec has many undefined behaviors</a:t>
            </a:r>
          </a:p>
          <a:p>
            <a:r>
              <a:rPr lang="en-US" dirty="0"/>
              <a:t>Many dialects don’t even seem to respect the standard</a:t>
            </a:r>
          </a:p>
          <a:p>
            <a:endParaRPr lang="en-US" dirty="0"/>
          </a:p>
          <a:p>
            <a:r>
              <a:rPr lang="en-US" dirty="0"/>
              <a:t>In a streaming system you don’t really want runtime exceptions</a:t>
            </a:r>
          </a:p>
          <a:p>
            <a:r>
              <a:rPr lang="en-US" dirty="0"/>
              <a:t>We prefer a semantics where bad computations return NULL instead</a:t>
            </a:r>
          </a:p>
          <a:p>
            <a:r>
              <a:rPr lang="en-US" dirty="0"/>
              <a:t>Our pipelines are fully deterministic</a:t>
            </a:r>
          </a:p>
          <a:p>
            <a:pPr lvl="1"/>
            <a:r>
              <a:rPr lang="en-US" dirty="0"/>
              <a:t>We do not want to support NOW() or RAND()</a:t>
            </a:r>
          </a:p>
          <a:p>
            <a:pPr lvl="1"/>
            <a:r>
              <a:rPr lang="en-US" dirty="0"/>
              <a:t>These can be transformed into input streams instead, perhaps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177B5-D9D5-DCA1-1A27-E144990B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46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7" y="1825624"/>
            <a:ext cx="11212946" cy="4829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incrementalize each primitive operator in the query</a:t>
            </a:r>
          </a:p>
          <a:p>
            <a:pPr lvl="1"/>
            <a:r>
              <a:rPr lang="en-US" dirty="0"/>
              <a:t>(Recursive queries get a bit more complicated. Only a bit.)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</a:t>
            </a:r>
            <a:r>
              <a:rPr lang="en-US"/>
              <a:t>trying Feldera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5044284" y="2145118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5044284" y="2163591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/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/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/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/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/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/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/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 simple streaming language called 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743890"/>
            <a:ext cx="11293954" cy="5106417"/>
          </a:xfrm>
        </p:spPr>
        <p:txBody>
          <a:bodyPr>
            <a:normAutofit/>
          </a:bodyPr>
          <a:lstStyle/>
          <a:p>
            <a:r>
              <a:rPr lang="en-US" dirty="0"/>
              <a:t>Four (4) operators</a:t>
            </a:r>
          </a:p>
          <a:p>
            <a:r>
              <a:rPr lang="en-US" dirty="0"/>
              <a:t>A new definition of incremental </a:t>
            </a:r>
            <a:br>
              <a:rPr lang="en-US" dirty="0"/>
            </a:br>
            <a:r>
              <a:rPr lang="en-US" dirty="0"/>
              <a:t>computation using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queries in DBSP</a:t>
            </a:r>
          </a:p>
          <a:p>
            <a:pPr lvl="1"/>
            <a:r>
              <a:rPr lang="en-US" dirty="0"/>
              <a:t>2 operators needed for SQL</a:t>
            </a:r>
          </a:p>
          <a:p>
            <a:pPr lvl="1"/>
            <a:r>
              <a:rPr lang="en-US" dirty="0"/>
              <a:t>2 for recursive queries (not in this talk)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tring of pearls on a white background&#10;&#10;Description automatically generated">
            <a:extLst>
              <a:ext uri="{FF2B5EF4-FFF2-40B4-BE49-F238E27FC236}">
                <a16:creationId xmlns:a16="http://schemas.microsoft.com/office/drawing/2014/main" id="{167910A9-B454-4605-47D6-E6AEF553A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8" y="2062475"/>
            <a:ext cx="4129240" cy="33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unnest)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dirty="0"/>
              <a:t>Streaming computations (joins, window aggregates)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0 (zero)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commutative group)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784620" y="3059180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/>
          <p:nvPr/>
        </p:nvCxnSpPr>
        <p:spPr>
          <a:xfrm>
            <a:off x="838200" y="3622089"/>
            <a:ext cx="302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1135581" y="354222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94"/>
            <a:ext cx="10515600" cy="4626069"/>
          </a:xfrm>
        </p:spPr>
        <p:txBody>
          <a:bodyPr/>
          <a:lstStyle/>
          <a:p>
            <a:r>
              <a:rPr lang="en-US" dirty="0"/>
              <a:t>Arrows = streams</a:t>
            </a:r>
          </a:p>
          <a:p>
            <a:r>
              <a:rPr lang="en-US" dirty="0"/>
              <a:t> boxes =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37970</TotalTime>
  <Words>4042</Words>
  <Application>Microsoft Office PowerPoint</Application>
  <PresentationFormat>Widescreen</PresentationFormat>
  <Paragraphs>1038</Paragraphs>
  <Slides>90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Streaming Incremental View Maintenance with Apache Calcite</vt:lpstr>
      <vt:lpstr>kill(speaker, SIGINT)</vt:lpstr>
      <vt:lpstr>What is incremental computation?</vt:lpstr>
      <vt:lpstr>Outline</vt:lpstr>
      <vt:lpstr>If you want to know more</vt:lpstr>
      <vt:lpstr>A simple streaming language called DBSP</vt:lpstr>
      <vt:lpstr>DBSP is powerful</vt:lpstr>
      <vt:lpstr>Streams</vt:lpstr>
      <vt:lpstr>Stream operators</vt:lpstr>
      <vt:lpstr>Lifting</vt:lpstr>
      <vt:lpstr>Chaining operators into circuits</vt:lpstr>
      <vt:lpstr>Delay (z^(-1) )</vt:lpstr>
      <vt:lpstr>Computing changes (deltas)</vt:lpstr>
      <vt:lpstr>Integration</vt:lpstr>
      <vt:lpstr>D and I are inverses</vt:lpstr>
      <vt:lpstr>All databases are streaming databases!</vt:lpstr>
      <vt:lpstr>Views are lifted queries</vt:lpstr>
      <vt:lpstr>Incremental view maintenance of view V</vt:lpstr>
      <vt:lpstr>Incremental queries are streaming systems</vt:lpstr>
      <vt:lpstr>The chain rule (structural recursion)</vt:lpstr>
      <vt:lpstr>Incremental operators</vt:lpstr>
      <vt:lpstr>Let’s apply this to a DB</vt:lpstr>
      <vt:lpstr>Z-sets (also called Z-relations)</vt:lpstr>
      <vt:lpstr>Z-set addition</vt:lpstr>
      <vt:lpstr>Linear operators: Q(a+b) = Q(a) + Q(b)</vt:lpstr>
      <vt:lpstr>Example linear query</vt:lpstr>
      <vt:lpstr>The distinct operator</vt:lpstr>
      <vt:lpstr>Relational algebra using Z-set operations </vt:lpstr>
      <vt:lpstr>Bilinear operators</vt:lpstr>
      <vt:lpstr>Time-Space Trade-off</vt:lpstr>
      <vt:lpstr>DBSP can also express</vt:lpstr>
      <vt:lpstr>Algorithm for incremental view maintenance </vt:lpstr>
      <vt:lpstr>Example</vt:lpstr>
      <vt:lpstr>Example: Remove distinct calls</vt:lpstr>
      <vt:lpstr>Example: Lift and incrementalize</vt:lpstr>
      <vt:lpstr>Example: optimize incremental circuit</vt:lpstr>
      <vt:lpstr>Outline</vt:lpstr>
      <vt:lpstr>DBSP Library</vt:lpstr>
      <vt:lpstr>SQL to DBSP compiler</vt:lpstr>
      <vt:lpstr>Example input program</vt:lpstr>
      <vt:lpstr>Streaming systems in SQL</vt:lpstr>
      <vt:lpstr>Compilation workflow</vt:lpstr>
      <vt:lpstr>Compilation workflow: Rust output</vt:lpstr>
      <vt:lpstr>Compilation workflow: JIT output</vt:lpstr>
      <vt:lpstr>Status</vt:lpstr>
      <vt:lpstr>Optimizing Query Plan</vt:lpstr>
      <vt:lpstr>What’s hardest about building a compiler?</vt:lpstr>
      <vt:lpstr>Sql Logic Test</vt:lpstr>
      <vt:lpstr>Postgres test suite</vt:lpstr>
      <vt:lpstr>Calcite bug taxonomy</vt:lpstr>
      <vt:lpstr>How to add lots of tests quickly</vt:lpstr>
      <vt:lpstr>SQL Semantics</vt:lpstr>
      <vt:lpstr>Static and dynamic semantics</vt:lpstr>
      <vt:lpstr>Summary</vt:lpstr>
      <vt:lpstr>PowerPoint Presentation</vt:lpstr>
      <vt:lpstr>Extra slides</vt:lpstr>
      <vt:lpstr>Projection</vt:lpstr>
      <vt:lpstr>Selection (filtering)</vt:lpstr>
      <vt:lpstr>Cartesian products</vt:lpstr>
      <vt:lpstr>Optimizing distinct</vt:lpstr>
      <vt:lpstr>Incremental distinct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Streaming joins</vt:lpstr>
      <vt:lpstr>Streaming window queries</vt:lpstr>
      <vt:lpstr>Alternative window definition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16</cp:revision>
  <dcterms:created xsi:type="dcterms:W3CDTF">2021-06-30T23:48:55Z</dcterms:created>
  <dcterms:modified xsi:type="dcterms:W3CDTF">2023-09-29T20:49:40Z</dcterms:modified>
</cp:coreProperties>
</file>